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75" r:id="rId4"/>
    <p:sldId id="264" r:id="rId5"/>
    <p:sldId id="307" r:id="rId6"/>
    <p:sldId id="311" r:id="rId7"/>
    <p:sldId id="309" r:id="rId8"/>
    <p:sldId id="310" r:id="rId9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747"/>
    <a:srgbClr val="F8A45E"/>
    <a:srgbClr val="6B8830"/>
    <a:srgbClr val="FFFFFF"/>
    <a:srgbClr val="4E6323"/>
    <a:srgbClr val="FFCDCD"/>
    <a:srgbClr val="FFB3B3"/>
    <a:srgbClr val="C7E6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47" autoAdjust="0"/>
  </p:normalViewPr>
  <p:slideViewPr>
    <p:cSldViewPr>
      <p:cViewPr varScale="1">
        <p:scale>
          <a:sx n="110" d="100"/>
          <a:sy n="110" d="100"/>
        </p:scale>
        <p:origin x="-16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omp2\!&#1086;&#1073;&#1097;&#1072;&#1103;%20&#1087;&#1072;&#1087;&#1082;&#1072;\27.%20&#1048;&#1074;&#1072;&#1085;&#1086;&#1074;%20&#1042;.&#1058;\&#1057;&#1055;&#1058;-2020\report-ulan-ude-2021-01-11_14_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6"/>
  <c:chart>
    <c:autoTitleDeleted val="1"/>
    <c:plotArea>
      <c:layout/>
      <c:barChart>
        <c:barDir val="col"/>
        <c:grouping val="clustered"/>
        <c:varyColors val="1"/>
        <c:ser>
          <c:idx val="1"/>
          <c:order val="1"/>
          <c:tx>
            <c:strRef>
              <c:f>Лист3!$B$1</c:f>
              <c:strCache>
                <c:ptCount val="1"/>
                <c:pt idx="0">
                  <c:v>#ССЫЛКА!</c:v>
                </c:pt>
              </c:strCache>
            </c:strRef>
          </c:tx>
          <c:invertIfNegative val="1"/>
          <c:cat>
            <c:numRef>
              <c:f>Лист3!$A$2:$A$22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cat>
          <c:val>
            <c:numRef>
              <c:f>Лист3!$B$2:$B$22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</c:ser>
        <c:ser>
          <c:idx val="0"/>
          <c:order val="0"/>
          <c:invertIfNegative val="1"/>
          <c:dLbls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0"/>
          </c:dLbls>
          <c:cat>
            <c:strRef>
              <c:f>Отказы!$B$1:$B$55</c:f>
              <c:strCache>
                <c:ptCount val="55"/>
                <c:pt idx="0">
                  <c:v>МАОУ CОШ №1 </c:v>
                </c:pt>
                <c:pt idx="1">
                  <c:v>МАОУ COШ №37</c:v>
                </c:pt>
                <c:pt idx="2">
                  <c:v>МАОУ БГ №29</c:v>
                </c:pt>
                <c:pt idx="3">
                  <c:v>МАОУ Гимназия № 14</c:v>
                </c:pt>
                <c:pt idx="4">
                  <c:v>МАОУ Гимназия № 33</c:v>
                </c:pt>
                <c:pt idx="5">
                  <c:v>МАОУ СОШ № 17т</c:v>
                </c:pt>
                <c:pt idx="6">
                  <c:v>МАОУ СОШ № 25</c:v>
                </c:pt>
                <c:pt idx="7">
                  <c:v>МАОУ СОШ № 57</c:v>
                </c:pt>
                <c:pt idx="8">
                  <c:v>МАОУ СОШ №38</c:v>
                </c:pt>
                <c:pt idx="9">
                  <c:v>МАОУ СОШ №52</c:v>
                </c:pt>
                <c:pt idx="10">
                  <c:v>МАОУ СОШ №63</c:v>
                </c:pt>
                <c:pt idx="11">
                  <c:v>МАОУ СОШ №7</c:v>
                </c:pt>
                <c:pt idx="12">
                  <c:v>МАОУ Лицей № 27</c:v>
                </c:pt>
                <c:pt idx="13">
                  <c:v>МАОУ ООШ №23</c:v>
                </c:pt>
                <c:pt idx="14">
                  <c:v>МАОУ СОШ № 55</c:v>
                </c:pt>
                <c:pt idx="15">
                  <c:v>МАОУ СОШ №13</c:v>
                </c:pt>
                <c:pt idx="16">
                  <c:v>МАОУ СОШ №21</c:v>
                </c:pt>
                <c:pt idx="17">
                  <c:v>МАОУ СОШ №4 </c:v>
                </c:pt>
                <c:pt idx="18">
                  <c:v>МАОУ СОШ №47</c:v>
                </c:pt>
                <c:pt idx="19">
                  <c:v>МАОУ СОШ №9</c:v>
                </c:pt>
                <c:pt idx="20">
                  <c:v>МАОУ СОШ№43</c:v>
                </c:pt>
                <c:pt idx="21">
                  <c:v>МАОУ СОШ№8</c:v>
                </c:pt>
                <c:pt idx="22">
                  <c:v>МАОУ школа № 54</c:v>
                </c:pt>
                <c:pt idx="23">
                  <c:v>МБОУ ООШ №15</c:v>
                </c:pt>
                <c:pt idx="24">
                  <c:v>МБОУ ОСОШ№1</c:v>
                </c:pt>
                <c:pt idx="25">
                  <c:v>МАОУ СОШ №26</c:v>
                </c:pt>
                <c:pt idx="26">
                  <c:v>МАОУ СОШ№18</c:v>
                </c:pt>
                <c:pt idx="27">
                  <c:v>МАОУ СОШ № 48</c:v>
                </c:pt>
                <c:pt idx="28">
                  <c:v>МБОУ РГ № 59</c:v>
                </c:pt>
                <c:pt idx="29">
                  <c:v>МАОУ школа № 24</c:v>
                </c:pt>
                <c:pt idx="30">
                  <c:v>МБОУ МГЛ</c:v>
                </c:pt>
                <c:pt idx="31">
                  <c:v>МАОУ СОШ №44</c:v>
                </c:pt>
                <c:pt idx="32">
                  <c:v>МАОУ СОШ№2</c:v>
                </c:pt>
                <c:pt idx="33">
                  <c:v>МАОУ СОШ № 40</c:v>
                </c:pt>
                <c:pt idx="34">
                  <c:v>МАОУ СОШ №65 </c:v>
                </c:pt>
                <c:pt idx="35">
                  <c:v>МАОУ СОШ № 5</c:v>
                </c:pt>
                <c:pt idx="36">
                  <c:v>МАОУ СОШ № 36</c:v>
                </c:pt>
                <c:pt idx="37">
                  <c:v>МАОУ СОШ №12 </c:v>
                </c:pt>
                <c:pt idx="38">
                  <c:v>МАОУ ЛГ №3</c:v>
                </c:pt>
                <c:pt idx="39">
                  <c:v>МАОУ СОШ № 42</c:v>
                </c:pt>
                <c:pt idx="40">
                  <c:v>МАОУ СОШ № 50 </c:v>
                </c:pt>
                <c:pt idx="41">
                  <c:v>МАОУ СОШ№ 49</c:v>
                </c:pt>
                <c:pt idx="42">
                  <c:v>МАОУ ФМШ №56</c:v>
                </c:pt>
                <c:pt idx="43">
                  <c:v>МАОУ СОШ №20</c:v>
                </c:pt>
                <c:pt idx="44">
                  <c:v>МАОУ СОШ №31 </c:v>
                </c:pt>
                <c:pt idx="45">
                  <c:v>МАОУ СОШ №41 </c:v>
                </c:pt>
                <c:pt idx="46">
                  <c:v>МАОУ СОШ №35</c:v>
                </c:pt>
                <c:pt idx="47">
                  <c:v>МБОУ СОШ №51</c:v>
                </c:pt>
                <c:pt idx="48">
                  <c:v>МАОУ СОШ №64</c:v>
                </c:pt>
                <c:pt idx="49">
                  <c:v>МАОУ СОШ №32</c:v>
                </c:pt>
                <c:pt idx="50">
                  <c:v>МАОУ СОШ № 22</c:v>
                </c:pt>
                <c:pt idx="51">
                  <c:v>МАОУ СОШ№58</c:v>
                </c:pt>
                <c:pt idx="52">
                  <c:v>МАОУ СОШ №46</c:v>
                </c:pt>
                <c:pt idx="53">
                  <c:v>МАОУ СОШ №60 </c:v>
                </c:pt>
                <c:pt idx="54">
                  <c:v>МАОУ СОШ №19</c:v>
                </c:pt>
              </c:strCache>
            </c:strRef>
          </c:cat>
          <c:val>
            <c:numRef>
              <c:f>Отказы!$C$1:$C$55</c:f>
              <c:numCache>
                <c:formatCode>General</c:formatCode>
                <c:ptCount val="5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2</c:v>
                </c:pt>
                <c:pt idx="30">
                  <c:v>2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4</c:v>
                </c:pt>
                <c:pt idx="36">
                  <c:v>5</c:v>
                </c:pt>
                <c:pt idx="37">
                  <c:v>6</c:v>
                </c:pt>
                <c:pt idx="38">
                  <c:v>6</c:v>
                </c:pt>
                <c:pt idx="39">
                  <c:v>6</c:v>
                </c:pt>
                <c:pt idx="40">
                  <c:v>7</c:v>
                </c:pt>
                <c:pt idx="41">
                  <c:v>9</c:v>
                </c:pt>
                <c:pt idx="42">
                  <c:v>10</c:v>
                </c:pt>
                <c:pt idx="43">
                  <c:v>10</c:v>
                </c:pt>
                <c:pt idx="44">
                  <c:v>14</c:v>
                </c:pt>
                <c:pt idx="45">
                  <c:v>14</c:v>
                </c:pt>
                <c:pt idx="46">
                  <c:v>15</c:v>
                </c:pt>
                <c:pt idx="47">
                  <c:v>27</c:v>
                </c:pt>
                <c:pt idx="48">
                  <c:v>49</c:v>
                </c:pt>
                <c:pt idx="49">
                  <c:v>57</c:v>
                </c:pt>
                <c:pt idx="50">
                  <c:v>60</c:v>
                </c:pt>
                <c:pt idx="51">
                  <c:v>78</c:v>
                </c:pt>
                <c:pt idx="52">
                  <c:v>85</c:v>
                </c:pt>
                <c:pt idx="53">
                  <c:v>139</c:v>
                </c:pt>
                <c:pt idx="54">
                  <c:v>169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933696"/>
        <c:axId val="193935232"/>
      </c:barChart>
      <c:catAx>
        <c:axId val="193933696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193935232"/>
        <c:crosses val="autoZero"/>
        <c:auto val="1"/>
        <c:lblAlgn val="ctr"/>
        <c:lblOffset val="100"/>
        <c:noMultiLvlLbl val="1"/>
      </c:catAx>
      <c:valAx>
        <c:axId val="193935232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19393369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1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792D06-756D-4696-941E-E5B9E2503C76}" type="doc">
      <dgm:prSet loTypeId="urn:microsoft.com/office/officeart/2005/8/layout/chevron2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1A7B39C3-5CEA-4540-AFB2-9072CCECAC54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Разработана Минпросвещения России во исполнение </a:t>
          </a:r>
          <a:r>
            <a:rPr lang="ru-RU" dirty="0" smtClean="0">
              <a:latin typeface="Times New Roman" pitchFamily="18" charset="0"/>
              <a:ea typeface="Verdana" pitchFamily="34" charset="0"/>
              <a:cs typeface="Times New Roman" pitchFamily="18" charset="0"/>
            </a:rPr>
            <a:t>протокола Государственного антинаркотического комитета от 11 декабря 2017 года.</a:t>
          </a:r>
          <a:endParaRPr lang="ru-RU" dirty="0"/>
        </a:p>
      </dgm:t>
    </dgm:pt>
    <dgm:pt modelId="{0EE12788-64E0-4816-BCA8-27DA8D62196A}" type="parTrans" cxnId="{08AD89FF-F1DA-480F-95D8-3F1B5F8BAAD7}">
      <dgm:prSet/>
      <dgm:spPr/>
      <dgm:t>
        <a:bodyPr/>
        <a:lstStyle/>
        <a:p>
          <a:endParaRPr lang="ru-RU"/>
        </a:p>
      </dgm:t>
    </dgm:pt>
    <dgm:pt modelId="{8B100383-5639-4076-9A9F-8C41E52134CB}" type="sibTrans" cxnId="{08AD89FF-F1DA-480F-95D8-3F1B5F8BAAD7}">
      <dgm:prSet/>
      <dgm:spPr/>
      <dgm:t>
        <a:bodyPr/>
        <a:lstStyle/>
        <a:p>
          <a:endParaRPr lang="ru-RU"/>
        </a:p>
      </dgm:t>
    </dgm:pt>
    <dgm:pt modelId="{4A4BC39E-4267-4902-8521-CE3B216019F4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3CD6C8C0-B0ED-4312-8722-75DBECCDF593}" type="parTrans" cxnId="{B2517A26-E8A1-40D7-B18A-D2F4315AD46C}">
      <dgm:prSet/>
      <dgm:spPr/>
      <dgm:t>
        <a:bodyPr/>
        <a:lstStyle/>
        <a:p>
          <a:endParaRPr lang="ru-RU"/>
        </a:p>
      </dgm:t>
    </dgm:pt>
    <dgm:pt modelId="{26B412B1-2088-43E3-86F0-A6747E2555FE}" type="sibTrans" cxnId="{B2517A26-E8A1-40D7-B18A-D2F4315AD46C}">
      <dgm:prSet/>
      <dgm:spPr/>
      <dgm:t>
        <a:bodyPr/>
        <a:lstStyle/>
        <a:p>
          <a:endParaRPr lang="ru-RU"/>
        </a:p>
      </dgm:t>
    </dgm:pt>
    <dgm:pt modelId="{C34A4968-C779-40A5-8C6F-9A40535B9A24}">
      <dgm:prSet phldrT="[Текст]"/>
      <dgm:spPr/>
      <dgm:t>
        <a:bodyPr/>
        <a:lstStyle/>
        <a:p>
          <a:r>
            <a:rPr lang="ru-RU" b="1" u="sng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НЕ МОЖЕТ</a:t>
          </a:r>
          <a:r>
            <a:rPr lang="ru-RU" b="1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 </a:t>
          </a:r>
          <a:r>
            <a:rPr lang="ru-RU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быть использована для формулировки заключения о наркотической или иной зависимости респондента.</a:t>
          </a:r>
          <a:endParaRPr lang="ru-RU" dirty="0"/>
        </a:p>
      </dgm:t>
    </dgm:pt>
    <dgm:pt modelId="{781689D3-B3BD-4B88-9782-2A6DA9FC8D34}" type="parTrans" cxnId="{1BA478B9-05AF-4C33-9E2D-1B91766CA8F1}">
      <dgm:prSet/>
      <dgm:spPr/>
      <dgm:t>
        <a:bodyPr/>
        <a:lstStyle/>
        <a:p>
          <a:endParaRPr lang="ru-RU"/>
        </a:p>
      </dgm:t>
    </dgm:pt>
    <dgm:pt modelId="{BB1E4EDC-E372-4984-AEE3-7637E3DE553D}" type="sibTrans" cxnId="{1BA478B9-05AF-4C33-9E2D-1B91766CA8F1}">
      <dgm:prSet/>
      <dgm:spPr/>
      <dgm:t>
        <a:bodyPr/>
        <a:lstStyle/>
        <a:p>
          <a:endParaRPr lang="ru-RU"/>
        </a:p>
      </dgm:t>
    </dgm:pt>
    <dgm:pt modelId="{874A0A47-27CD-44E1-99B2-67F8B9D61C98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55AD1066-1FF6-421D-8E1C-37FD4CDFD7B5}" type="parTrans" cxnId="{127759AD-6C42-4DBE-B4F0-8AD9F3AE17E2}">
      <dgm:prSet/>
      <dgm:spPr/>
      <dgm:t>
        <a:bodyPr/>
        <a:lstStyle/>
        <a:p>
          <a:endParaRPr lang="ru-RU"/>
        </a:p>
      </dgm:t>
    </dgm:pt>
    <dgm:pt modelId="{165342CA-E1EB-40AC-9F56-5DD9ED01560B}" type="sibTrans" cxnId="{127759AD-6C42-4DBE-B4F0-8AD9F3AE17E2}">
      <dgm:prSet/>
      <dgm:spPr/>
      <dgm:t>
        <a:bodyPr/>
        <a:lstStyle/>
        <a:p>
          <a:endParaRPr lang="ru-RU"/>
        </a:p>
      </dgm:t>
    </dgm:pt>
    <dgm:pt modelId="{F8A8443E-135B-42B2-9F20-759410B2B3B7}">
      <dgm:prSet phldrT="[Текст]"/>
      <dgm:spPr/>
      <dgm:t>
        <a:bodyPr/>
        <a:lstStyle/>
        <a:p>
          <a:r>
            <a:rPr lang="ru-RU" dirty="0" smtClean="0"/>
            <a:t>  </a:t>
          </a:r>
          <a:endParaRPr lang="ru-RU" dirty="0"/>
        </a:p>
      </dgm:t>
    </dgm:pt>
    <dgm:pt modelId="{AB37CDD2-FAF3-44FE-B83A-147243513CD6}" type="parTrans" cxnId="{C1E8E426-343A-4A33-807D-D812B2B2C86A}">
      <dgm:prSet/>
      <dgm:spPr/>
      <dgm:t>
        <a:bodyPr/>
        <a:lstStyle/>
        <a:p>
          <a:endParaRPr lang="ru-RU"/>
        </a:p>
      </dgm:t>
    </dgm:pt>
    <dgm:pt modelId="{8BD288D0-5EE3-44D5-9E3F-44507E806CDE}" type="sibTrans" cxnId="{C1E8E426-343A-4A33-807D-D812B2B2C86A}">
      <dgm:prSet/>
      <dgm:spPr/>
      <dgm:t>
        <a:bodyPr/>
        <a:lstStyle/>
        <a:p>
          <a:endParaRPr lang="ru-RU"/>
        </a:p>
      </dgm:t>
    </dgm:pt>
    <dgm:pt modelId="{8F83E473-22B0-4182-9170-32FAFDC0AA73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Возрастной диапазон применения: 13 - 18 лет, 18+</a:t>
          </a:r>
          <a:endParaRPr lang="ru-RU" dirty="0"/>
        </a:p>
      </dgm:t>
    </dgm:pt>
    <dgm:pt modelId="{B3042DBF-6DAD-4DB9-A75C-C19C95F3D56E}" type="parTrans" cxnId="{716C3DB6-493B-41E6-A249-DE93E9319B77}">
      <dgm:prSet/>
      <dgm:spPr/>
      <dgm:t>
        <a:bodyPr/>
        <a:lstStyle/>
        <a:p>
          <a:endParaRPr lang="ru-RU"/>
        </a:p>
      </dgm:t>
    </dgm:pt>
    <dgm:pt modelId="{617E8722-B826-4FAD-9A98-AD94BC763845}" type="sibTrans" cxnId="{716C3DB6-493B-41E6-A249-DE93E9319B77}">
      <dgm:prSet/>
      <dgm:spPr/>
      <dgm:t>
        <a:bodyPr/>
        <a:lstStyle/>
        <a:p>
          <a:endParaRPr lang="ru-RU"/>
        </a:p>
      </dgm:t>
    </dgm:pt>
    <dgm:pt modelId="{91951733-C6DA-411D-AA36-17497196805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направлена на определение </a:t>
          </a:r>
          <a:r>
            <a:rPr lang="ru-RU" b="1" u="sng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ВЕРОЯТНОСТИ ВОВЛЕЧЕНИЯ ОБУЧАЮЩИХСЯ В ЗАВИСИМОЕ ПОВЕДЕНИЕ</a:t>
          </a:r>
          <a:r>
            <a:rPr lang="ru-RU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 на основе соотношения </a:t>
          </a:r>
          <a:r>
            <a:rPr lang="ru-RU" b="0" i="0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факторов защиты и факторов риска.</a:t>
          </a:r>
          <a:endParaRPr lang="ru-RU" b="0" i="0" dirty="0"/>
        </a:p>
      </dgm:t>
    </dgm:pt>
    <dgm:pt modelId="{3F78B85F-366B-4EB3-93DF-09E9E741E491}" type="parTrans" cxnId="{F9E4820D-81B4-444F-9E21-E1B7629903E1}">
      <dgm:prSet/>
      <dgm:spPr/>
      <dgm:t>
        <a:bodyPr/>
        <a:lstStyle/>
        <a:p>
          <a:endParaRPr lang="ru-RU"/>
        </a:p>
      </dgm:t>
    </dgm:pt>
    <dgm:pt modelId="{F14D273A-BF5B-4D61-BB1E-A2CCA70F3FC2}" type="sibTrans" cxnId="{F9E4820D-81B4-444F-9E21-E1B7629903E1}">
      <dgm:prSet/>
      <dgm:spPr/>
      <dgm:t>
        <a:bodyPr/>
        <a:lstStyle/>
        <a:p>
          <a:endParaRPr lang="ru-RU"/>
        </a:p>
      </dgm:t>
    </dgm:pt>
    <dgm:pt modelId="{985725DF-849E-4A1D-84F6-9AA87C141FA6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D1E1F13A-6647-418C-820E-1D37E99D88E3}" type="parTrans" cxnId="{380C29B8-E187-4661-8FCD-915C9888B200}">
      <dgm:prSet/>
      <dgm:spPr/>
      <dgm:t>
        <a:bodyPr/>
        <a:lstStyle/>
        <a:p>
          <a:endParaRPr lang="ru-RU"/>
        </a:p>
      </dgm:t>
    </dgm:pt>
    <dgm:pt modelId="{D379539E-1899-4332-B7A6-24C82636DC38}" type="sibTrans" cxnId="{380C29B8-E187-4661-8FCD-915C9888B200}">
      <dgm:prSet/>
      <dgm:spPr/>
      <dgm:t>
        <a:bodyPr/>
        <a:lstStyle/>
        <a:p>
          <a:endParaRPr lang="ru-RU"/>
        </a:p>
      </dgm:t>
    </dgm:pt>
    <dgm:pt modelId="{F7AF6C74-ADC5-47B3-A2FA-88668DD6C3E3}" type="pres">
      <dgm:prSet presAssocID="{C6792D06-756D-4696-941E-E5B9E2503C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86B10C-A85A-431C-85B1-91E530EB0ACF}" type="pres">
      <dgm:prSet presAssocID="{874A0A47-27CD-44E1-99B2-67F8B9D61C98}" presName="composite" presStyleCnt="0"/>
      <dgm:spPr/>
      <dgm:t>
        <a:bodyPr/>
        <a:lstStyle/>
        <a:p>
          <a:endParaRPr lang="ru-RU"/>
        </a:p>
      </dgm:t>
    </dgm:pt>
    <dgm:pt modelId="{128037D1-761A-4ECA-8D8D-0CB6E009E640}" type="pres">
      <dgm:prSet presAssocID="{874A0A47-27CD-44E1-99B2-67F8B9D61C9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565C1A-9816-49DC-94EA-70EE8189FCCA}" type="pres">
      <dgm:prSet presAssocID="{874A0A47-27CD-44E1-99B2-67F8B9D61C98}" presName="descendantText" presStyleLbl="alignAcc1" presStyleIdx="0" presStyleCnt="4" custLinFactNeighborY="-89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3C24D7-606F-4D9C-8AC9-A918A4284DB4}" type="pres">
      <dgm:prSet presAssocID="{165342CA-E1EB-40AC-9F56-5DD9ED01560B}" presName="sp" presStyleCnt="0"/>
      <dgm:spPr/>
      <dgm:t>
        <a:bodyPr/>
        <a:lstStyle/>
        <a:p>
          <a:endParaRPr lang="ru-RU"/>
        </a:p>
      </dgm:t>
    </dgm:pt>
    <dgm:pt modelId="{E60BA9D9-F190-467C-BF25-4FC0CCEDE209}" type="pres">
      <dgm:prSet presAssocID="{4A4BC39E-4267-4902-8521-CE3B216019F4}" presName="composite" presStyleCnt="0"/>
      <dgm:spPr/>
      <dgm:t>
        <a:bodyPr/>
        <a:lstStyle/>
        <a:p>
          <a:endParaRPr lang="ru-RU"/>
        </a:p>
      </dgm:t>
    </dgm:pt>
    <dgm:pt modelId="{6B95A8CF-463A-41F9-BF85-F4FDA63C88D7}" type="pres">
      <dgm:prSet presAssocID="{4A4BC39E-4267-4902-8521-CE3B216019F4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AD534D-354B-4C82-9E6D-9DB68E0309AC}" type="pres">
      <dgm:prSet presAssocID="{4A4BC39E-4267-4902-8521-CE3B216019F4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A82768-64A1-4158-8609-9A69BA3DD84D}" type="pres">
      <dgm:prSet presAssocID="{26B412B1-2088-43E3-86F0-A6747E2555FE}" presName="sp" presStyleCnt="0"/>
      <dgm:spPr/>
      <dgm:t>
        <a:bodyPr/>
        <a:lstStyle/>
        <a:p>
          <a:endParaRPr lang="ru-RU"/>
        </a:p>
      </dgm:t>
    </dgm:pt>
    <dgm:pt modelId="{6B384AC8-841E-420A-84F3-D7C383740760}" type="pres">
      <dgm:prSet presAssocID="{F8A8443E-135B-42B2-9F20-759410B2B3B7}" presName="composite" presStyleCnt="0"/>
      <dgm:spPr/>
      <dgm:t>
        <a:bodyPr/>
        <a:lstStyle/>
        <a:p>
          <a:endParaRPr lang="ru-RU"/>
        </a:p>
      </dgm:t>
    </dgm:pt>
    <dgm:pt modelId="{BE424098-7511-4524-8BE3-B3686B3E370E}" type="pres">
      <dgm:prSet presAssocID="{F8A8443E-135B-42B2-9F20-759410B2B3B7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572A15-F3A4-4287-9E60-2791AEAE75D6}" type="pres">
      <dgm:prSet presAssocID="{F8A8443E-135B-42B2-9F20-759410B2B3B7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8EE738-EC9B-495E-ACAA-98E40B014754}" type="pres">
      <dgm:prSet presAssocID="{8BD288D0-5EE3-44D5-9E3F-44507E806CDE}" presName="sp" presStyleCnt="0"/>
      <dgm:spPr/>
      <dgm:t>
        <a:bodyPr/>
        <a:lstStyle/>
        <a:p>
          <a:endParaRPr lang="ru-RU"/>
        </a:p>
      </dgm:t>
    </dgm:pt>
    <dgm:pt modelId="{50B10B47-6A8E-4799-9255-63FC6941981A}" type="pres">
      <dgm:prSet presAssocID="{985725DF-849E-4A1D-84F6-9AA87C141FA6}" presName="composite" presStyleCnt="0"/>
      <dgm:spPr/>
      <dgm:t>
        <a:bodyPr/>
        <a:lstStyle/>
        <a:p>
          <a:endParaRPr lang="ru-RU"/>
        </a:p>
      </dgm:t>
    </dgm:pt>
    <dgm:pt modelId="{F26B0F44-CEB0-40F8-AD30-1A601EB5B4EB}" type="pres">
      <dgm:prSet presAssocID="{985725DF-849E-4A1D-84F6-9AA87C141FA6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6F937-5294-444E-B680-CB0F6D2DA9BF}" type="pres">
      <dgm:prSet presAssocID="{985725DF-849E-4A1D-84F6-9AA87C141FA6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0C29B8-E187-4661-8FCD-915C9888B200}" srcId="{C6792D06-756D-4696-941E-E5B9E2503C76}" destId="{985725DF-849E-4A1D-84F6-9AA87C141FA6}" srcOrd="3" destOrd="0" parTransId="{D1E1F13A-6647-418C-820E-1D37E99D88E3}" sibTransId="{D379539E-1899-4332-B7A6-24C82636DC38}"/>
    <dgm:cxn modelId="{F9E4820D-81B4-444F-9E21-E1B7629903E1}" srcId="{F8A8443E-135B-42B2-9F20-759410B2B3B7}" destId="{91951733-C6DA-411D-AA36-174971968057}" srcOrd="0" destOrd="0" parTransId="{3F78B85F-366B-4EB3-93DF-09E9E741E491}" sibTransId="{F14D273A-BF5B-4D61-BB1E-A2CCA70F3FC2}"/>
    <dgm:cxn modelId="{C8909322-5077-468C-8050-8151F6FAAF64}" type="presOf" srcId="{985725DF-849E-4A1D-84F6-9AA87C141FA6}" destId="{F26B0F44-CEB0-40F8-AD30-1A601EB5B4EB}" srcOrd="0" destOrd="0" presId="urn:microsoft.com/office/officeart/2005/8/layout/chevron2"/>
    <dgm:cxn modelId="{08AD89FF-F1DA-480F-95D8-3F1B5F8BAAD7}" srcId="{874A0A47-27CD-44E1-99B2-67F8B9D61C98}" destId="{1A7B39C3-5CEA-4540-AFB2-9072CCECAC54}" srcOrd="0" destOrd="0" parTransId="{0EE12788-64E0-4816-BCA8-27DA8D62196A}" sibTransId="{8B100383-5639-4076-9A9F-8C41E52134CB}"/>
    <dgm:cxn modelId="{070700D9-58D8-4803-AFFE-00B0175EAE30}" type="presOf" srcId="{F8A8443E-135B-42B2-9F20-759410B2B3B7}" destId="{BE424098-7511-4524-8BE3-B3686B3E370E}" srcOrd="0" destOrd="0" presId="urn:microsoft.com/office/officeart/2005/8/layout/chevron2"/>
    <dgm:cxn modelId="{31363681-C68C-42A8-97F8-05D7C6223B22}" type="presOf" srcId="{4A4BC39E-4267-4902-8521-CE3B216019F4}" destId="{6B95A8CF-463A-41F9-BF85-F4FDA63C88D7}" srcOrd="0" destOrd="0" presId="urn:microsoft.com/office/officeart/2005/8/layout/chevron2"/>
    <dgm:cxn modelId="{716C3DB6-493B-41E6-A249-DE93E9319B77}" srcId="{4A4BC39E-4267-4902-8521-CE3B216019F4}" destId="{8F83E473-22B0-4182-9170-32FAFDC0AA73}" srcOrd="0" destOrd="0" parTransId="{B3042DBF-6DAD-4DB9-A75C-C19C95F3D56E}" sibTransId="{617E8722-B826-4FAD-9A98-AD94BC763845}"/>
    <dgm:cxn modelId="{A76B99A3-A5F0-4666-9AA8-A4892CC2BDCB}" type="presOf" srcId="{91951733-C6DA-411D-AA36-174971968057}" destId="{D7572A15-F3A4-4287-9E60-2791AEAE75D6}" srcOrd="0" destOrd="0" presId="urn:microsoft.com/office/officeart/2005/8/layout/chevron2"/>
    <dgm:cxn modelId="{A20FDD9B-72D2-46A4-8D40-421824A30535}" type="presOf" srcId="{C6792D06-756D-4696-941E-E5B9E2503C76}" destId="{F7AF6C74-ADC5-47B3-A2FA-88668DD6C3E3}" srcOrd="0" destOrd="0" presId="urn:microsoft.com/office/officeart/2005/8/layout/chevron2"/>
    <dgm:cxn modelId="{127759AD-6C42-4DBE-B4F0-8AD9F3AE17E2}" srcId="{C6792D06-756D-4696-941E-E5B9E2503C76}" destId="{874A0A47-27CD-44E1-99B2-67F8B9D61C98}" srcOrd="0" destOrd="0" parTransId="{55AD1066-1FF6-421D-8E1C-37FD4CDFD7B5}" sibTransId="{165342CA-E1EB-40AC-9F56-5DD9ED01560B}"/>
    <dgm:cxn modelId="{38DA4784-2F63-46F4-BD3D-7349B0881E9D}" type="presOf" srcId="{874A0A47-27CD-44E1-99B2-67F8B9D61C98}" destId="{128037D1-761A-4ECA-8D8D-0CB6E009E640}" srcOrd="0" destOrd="0" presId="urn:microsoft.com/office/officeart/2005/8/layout/chevron2"/>
    <dgm:cxn modelId="{B2517A26-E8A1-40D7-B18A-D2F4315AD46C}" srcId="{C6792D06-756D-4696-941E-E5B9E2503C76}" destId="{4A4BC39E-4267-4902-8521-CE3B216019F4}" srcOrd="1" destOrd="0" parTransId="{3CD6C8C0-B0ED-4312-8722-75DBECCDF593}" sibTransId="{26B412B1-2088-43E3-86F0-A6747E2555FE}"/>
    <dgm:cxn modelId="{671534E9-6877-4CE8-8C5C-A8F7B52ABD4F}" type="presOf" srcId="{8F83E473-22B0-4182-9170-32FAFDC0AA73}" destId="{22AD534D-354B-4C82-9E6D-9DB68E0309AC}" srcOrd="0" destOrd="0" presId="urn:microsoft.com/office/officeart/2005/8/layout/chevron2"/>
    <dgm:cxn modelId="{54D2D1F1-534C-488D-BA00-C3484EC4AABD}" type="presOf" srcId="{1A7B39C3-5CEA-4540-AFB2-9072CCECAC54}" destId="{BE565C1A-9816-49DC-94EA-70EE8189FCCA}" srcOrd="0" destOrd="0" presId="urn:microsoft.com/office/officeart/2005/8/layout/chevron2"/>
    <dgm:cxn modelId="{6F48E3EA-5511-4FD1-9B55-032F07AD1FEC}" type="presOf" srcId="{C34A4968-C779-40A5-8C6F-9A40535B9A24}" destId="{90D6F937-5294-444E-B680-CB0F6D2DA9BF}" srcOrd="0" destOrd="0" presId="urn:microsoft.com/office/officeart/2005/8/layout/chevron2"/>
    <dgm:cxn modelId="{C1E8E426-343A-4A33-807D-D812B2B2C86A}" srcId="{C6792D06-756D-4696-941E-E5B9E2503C76}" destId="{F8A8443E-135B-42B2-9F20-759410B2B3B7}" srcOrd="2" destOrd="0" parTransId="{AB37CDD2-FAF3-44FE-B83A-147243513CD6}" sibTransId="{8BD288D0-5EE3-44D5-9E3F-44507E806CDE}"/>
    <dgm:cxn modelId="{1BA478B9-05AF-4C33-9E2D-1B91766CA8F1}" srcId="{985725DF-849E-4A1D-84F6-9AA87C141FA6}" destId="{C34A4968-C779-40A5-8C6F-9A40535B9A24}" srcOrd="0" destOrd="0" parTransId="{781689D3-B3BD-4B88-9782-2A6DA9FC8D34}" sibTransId="{BB1E4EDC-E372-4984-AEE3-7637E3DE553D}"/>
    <dgm:cxn modelId="{FDA5B0EF-E501-405E-9122-73418EBEF958}" type="presParOf" srcId="{F7AF6C74-ADC5-47B3-A2FA-88668DD6C3E3}" destId="{5D86B10C-A85A-431C-85B1-91E530EB0ACF}" srcOrd="0" destOrd="0" presId="urn:microsoft.com/office/officeart/2005/8/layout/chevron2"/>
    <dgm:cxn modelId="{C4B4D2FD-804E-49E6-BE6A-29F5198C0ADD}" type="presParOf" srcId="{5D86B10C-A85A-431C-85B1-91E530EB0ACF}" destId="{128037D1-761A-4ECA-8D8D-0CB6E009E640}" srcOrd="0" destOrd="0" presId="urn:microsoft.com/office/officeart/2005/8/layout/chevron2"/>
    <dgm:cxn modelId="{74E15A17-92E1-45B4-AFB9-1F8EF2580251}" type="presParOf" srcId="{5D86B10C-A85A-431C-85B1-91E530EB0ACF}" destId="{BE565C1A-9816-49DC-94EA-70EE8189FCCA}" srcOrd="1" destOrd="0" presId="urn:microsoft.com/office/officeart/2005/8/layout/chevron2"/>
    <dgm:cxn modelId="{207169C1-01ED-493D-B96D-4974789E4A20}" type="presParOf" srcId="{F7AF6C74-ADC5-47B3-A2FA-88668DD6C3E3}" destId="{803C24D7-606F-4D9C-8AC9-A918A4284DB4}" srcOrd="1" destOrd="0" presId="urn:microsoft.com/office/officeart/2005/8/layout/chevron2"/>
    <dgm:cxn modelId="{45D50BB1-BB18-444B-A5BC-BADD758CEF82}" type="presParOf" srcId="{F7AF6C74-ADC5-47B3-A2FA-88668DD6C3E3}" destId="{E60BA9D9-F190-467C-BF25-4FC0CCEDE209}" srcOrd="2" destOrd="0" presId="urn:microsoft.com/office/officeart/2005/8/layout/chevron2"/>
    <dgm:cxn modelId="{362B1C6C-94CB-4212-9B85-D79104456ECB}" type="presParOf" srcId="{E60BA9D9-F190-467C-BF25-4FC0CCEDE209}" destId="{6B95A8CF-463A-41F9-BF85-F4FDA63C88D7}" srcOrd="0" destOrd="0" presId="urn:microsoft.com/office/officeart/2005/8/layout/chevron2"/>
    <dgm:cxn modelId="{8D027631-29A2-4E5F-A23F-CEC9DBD89A18}" type="presParOf" srcId="{E60BA9D9-F190-467C-BF25-4FC0CCEDE209}" destId="{22AD534D-354B-4C82-9E6D-9DB68E0309AC}" srcOrd="1" destOrd="0" presId="urn:microsoft.com/office/officeart/2005/8/layout/chevron2"/>
    <dgm:cxn modelId="{67AC1834-33F4-4807-9236-C75DA0616F0A}" type="presParOf" srcId="{F7AF6C74-ADC5-47B3-A2FA-88668DD6C3E3}" destId="{C1A82768-64A1-4158-8609-9A69BA3DD84D}" srcOrd="3" destOrd="0" presId="urn:microsoft.com/office/officeart/2005/8/layout/chevron2"/>
    <dgm:cxn modelId="{B9A7B3C6-C83F-4CAE-9CA9-DAF7FBA32ED9}" type="presParOf" srcId="{F7AF6C74-ADC5-47B3-A2FA-88668DD6C3E3}" destId="{6B384AC8-841E-420A-84F3-D7C383740760}" srcOrd="4" destOrd="0" presId="urn:microsoft.com/office/officeart/2005/8/layout/chevron2"/>
    <dgm:cxn modelId="{FB2C592D-E331-4932-B3B1-2A6E81965D02}" type="presParOf" srcId="{6B384AC8-841E-420A-84F3-D7C383740760}" destId="{BE424098-7511-4524-8BE3-B3686B3E370E}" srcOrd="0" destOrd="0" presId="urn:microsoft.com/office/officeart/2005/8/layout/chevron2"/>
    <dgm:cxn modelId="{F9279938-3237-4E79-97A7-FC3D88CE49F9}" type="presParOf" srcId="{6B384AC8-841E-420A-84F3-D7C383740760}" destId="{D7572A15-F3A4-4287-9E60-2791AEAE75D6}" srcOrd="1" destOrd="0" presId="urn:microsoft.com/office/officeart/2005/8/layout/chevron2"/>
    <dgm:cxn modelId="{1C2579EE-E984-47DA-8774-F9689C1CED0D}" type="presParOf" srcId="{F7AF6C74-ADC5-47B3-A2FA-88668DD6C3E3}" destId="{468EE738-EC9B-495E-ACAA-98E40B014754}" srcOrd="5" destOrd="0" presId="urn:microsoft.com/office/officeart/2005/8/layout/chevron2"/>
    <dgm:cxn modelId="{D1D617F8-5786-44A0-8B30-3F1293A38E7C}" type="presParOf" srcId="{F7AF6C74-ADC5-47B3-A2FA-88668DD6C3E3}" destId="{50B10B47-6A8E-4799-9255-63FC6941981A}" srcOrd="6" destOrd="0" presId="urn:microsoft.com/office/officeart/2005/8/layout/chevron2"/>
    <dgm:cxn modelId="{BF5039E2-B72F-4A91-895A-907E547580FB}" type="presParOf" srcId="{50B10B47-6A8E-4799-9255-63FC6941981A}" destId="{F26B0F44-CEB0-40F8-AD30-1A601EB5B4EB}" srcOrd="0" destOrd="0" presId="urn:microsoft.com/office/officeart/2005/8/layout/chevron2"/>
    <dgm:cxn modelId="{3AB01C57-7A0B-47B1-97C0-A5199E14740B}" type="presParOf" srcId="{50B10B47-6A8E-4799-9255-63FC6941981A}" destId="{90D6F937-5294-444E-B680-CB0F6D2DA9B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0DA26D-61A9-4DE0-BBA7-180AA9F95E0E}" type="doc">
      <dgm:prSet loTypeId="urn:microsoft.com/office/officeart/2005/8/layout/vProcess5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48BDCA5-8518-4F2E-B316-199D7D49A211}">
      <dgm:prSet phldrT="[Текст]" custT="1"/>
      <dgm:spPr>
        <a:gradFill flip="none" rotWithShape="1">
          <a:gsLst>
            <a:gs pos="0">
              <a:srgbClr val="4E6323"/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0" scaled="1"/>
          <a:tileRect/>
        </a:gradFill>
      </dgm:spPr>
      <dgm:t>
        <a:bodyPr anchor="ctr"/>
        <a:lstStyle/>
        <a:p>
          <a:r>
            <a:rPr lang="ru-RU" sz="2000" b="1" u="sng" dirty="0" smtClean="0">
              <a:latin typeface="Georgia" pitchFamily="18" charset="0"/>
            </a:rPr>
            <a:t>ФАКТОРЫ ЗАЩИТЫ</a:t>
          </a:r>
          <a:endParaRPr lang="ru-RU" sz="2000" b="1" u="sng" dirty="0">
            <a:latin typeface="Georgia" pitchFamily="18" charset="0"/>
          </a:endParaRPr>
        </a:p>
      </dgm:t>
    </dgm:pt>
    <dgm:pt modelId="{89AFDA26-64F3-4902-A4B2-3DB8165BB71B}" type="parTrans" cxnId="{8F8B65C3-83F1-43CA-A0A6-EE4304506D1D}">
      <dgm:prSet/>
      <dgm:spPr/>
      <dgm:t>
        <a:bodyPr/>
        <a:lstStyle/>
        <a:p>
          <a:endParaRPr lang="ru-RU"/>
        </a:p>
      </dgm:t>
    </dgm:pt>
    <dgm:pt modelId="{5E6C9EF5-E305-4A34-997D-A382DB956931}" type="sibTrans" cxnId="{8F8B65C3-83F1-43CA-A0A6-EE4304506D1D}">
      <dgm:prSet/>
      <dgm:spPr/>
      <dgm:t>
        <a:bodyPr/>
        <a:lstStyle/>
        <a:p>
          <a:endParaRPr lang="ru-RU"/>
        </a:p>
      </dgm:t>
    </dgm:pt>
    <dgm:pt modelId="{409EEBB0-1639-4F3B-AACF-6CFFC35C3A2C}">
      <dgm:prSet phldrT="[Текст]" custT="1"/>
      <dgm:spPr/>
      <dgm:t>
        <a:bodyPr anchor="ctr"/>
        <a:lstStyle/>
        <a:p>
          <a:r>
            <a:rPr lang="ru-RU" sz="2000" b="1" u="sng" dirty="0" smtClean="0">
              <a:latin typeface="Georgia" pitchFamily="18" charset="0"/>
            </a:rPr>
            <a:t>ФАКТОРЫ РИСКА</a:t>
          </a:r>
          <a:endParaRPr lang="ru-RU" sz="2000" b="1" u="sng" dirty="0">
            <a:latin typeface="Georgia" pitchFamily="18" charset="0"/>
          </a:endParaRPr>
        </a:p>
      </dgm:t>
    </dgm:pt>
    <dgm:pt modelId="{9B0365C7-EC8F-40C9-B253-E05A0F237999}" type="sibTrans" cxnId="{5BE4BBD1-B81E-41BB-A05B-DD838AEBC0D3}">
      <dgm:prSet/>
      <dgm:spPr>
        <a:solidFill>
          <a:schemeClr val="accent2">
            <a:tint val="40000"/>
            <a:hueOff val="0"/>
            <a:satOff val="0"/>
            <a:lumOff val="0"/>
            <a:alpha val="0"/>
          </a:schemeClr>
        </a:solidFill>
      </dgm:spPr>
      <dgm:t>
        <a:bodyPr/>
        <a:lstStyle/>
        <a:p>
          <a:endParaRPr lang="ru-RU"/>
        </a:p>
      </dgm:t>
    </dgm:pt>
    <dgm:pt modelId="{408999C3-6DDD-47F6-98E2-932E7950886F}" type="parTrans" cxnId="{5BE4BBD1-B81E-41BB-A05B-DD838AEBC0D3}">
      <dgm:prSet/>
      <dgm:spPr/>
      <dgm:t>
        <a:bodyPr/>
        <a:lstStyle/>
        <a:p>
          <a:endParaRPr lang="ru-RU"/>
        </a:p>
      </dgm:t>
    </dgm:pt>
    <dgm:pt modelId="{19C6EE26-FD30-4192-A250-3FF43F71980F}">
      <dgm:prSet phldrT="[Текст]" custT="1"/>
      <dgm:spPr>
        <a:gradFill flip="none" rotWithShape="1">
          <a:gsLst>
            <a:gs pos="0">
              <a:srgbClr val="4E6323"/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0" scaled="1"/>
          <a:tileRect/>
        </a:gradFill>
      </dgm:spPr>
      <dgm:t>
        <a:bodyPr/>
        <a:lstStyle/>
        <a:p>
          <a:r>
            <a:rPr lang="ru-RU" sz="1400" dirty="0" smtClean="0">
              <a:latin typeface="Georgia" pitchFamily="18" charset="0"/>
            </a:rPr>
            <a:t>принятие родителями;</a:t>
          </a:r>
          <a:endParaRPr lang="ru-RU" sz="1400" dirty="0">
            <a:latin typeface="Georgia" pitchFamily="18" charset="0"/>
          </a:endParaRPr>
        </a:p>
      </dgm:t>
    </dgm:pt>
    <dgm:pt modelId="{3B138DCA-CC14-4988-BA2F-D1C46A9E7B93}" type="sibTrans" cxnId="{70170886-4F3D-48A1-BB88-04735BA38C56}">
      <dgm:prSet/>
      <dgm:spPr/>
      <dgm:t>
        <a:bodyPr/>
        <a:lstStyle/>
        <a:p>
          <a:endParaRPr lang="ru-RU"/>
        </a:p>
      </dgm:t>
    </dgm:pt>
    <dgm:pt modelId="{1D5D275F-8E79-464B-92F5-0F010BC7824E}" type="parTrans" cxnId="{70170886-4F3D-48A1-BB88-04735BA38C56}">
      <dgm:prSet/>
      <dgm:spPr/>
      <dgm:t>
        <a:bodyPr/>
        <a:lstStyle/>
        <a:p>
          <a:endParaRPr lang="ru-RU"/>
        </a:p>
      </dgm:t>
    </dgm:pt>
    <dgm:pt modelId="{13D5E7BB-06F8-419A-B492-152663389C16}">
      <dgm:prSet phldrT="[Текст]"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потребность в одобрении;</a:t>
          </a:r>
          <a:endParaRPr lang="ru-RU" sz="1400" dirty="0">
            <a:latin typeface="Georgia" pitchFamily="18" charset="0"/>
          </a:endParaRPr>
        </a:p>
      </dgm:t>
    </dgm:pt>
    <dgm:pt modelId="{2084772A-B091-4008-9139-628FBEBC1970}" type="parTrans" cxnId="{8A85A934-C795-4BA8-851B-C412A2133652}">
      <dgm:prSet/>
      <dgm:spPr/>
    </dgm:pt>
    <dgm:pt modelId="{C961F37C-41BC-4857-A791-5FCFDCE9C288}" type="sibTrans" cxnId="{8A85A934-C795-4BA8-851B-C412A2133652}">
      <dgm:prSet/>
      <dgm:spPr/>
    </dgm:pt>
    <dgm:pt modelId="{D2BC57CB-8FFA-4FD7-9386-7D8447B92173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подверженность влиянию группы;</a:t>
          </a:r>
        </a:p>
      </dgm:t>
    </dgm:pt>
    <dgm:pt modelId="{54F9A089-6230-48B1-91C3-E339C3156308}" type="parTrans" cxnId="{F1BB4467-374F-44E2-AD9C-3ED68094FF8E}">
      <dgm:prSet/>
      <dgm:spPr/>
      <dgm:t>
        <a:bodyPr/>
        <a:lstStyle/>
        <a:p>
          <a:endParaRPr lang="ru-RU"/>
        </a:p>
      </dgm:t>
    </dgm:pt>
    <dgm:pt modelId="{CE267865-1540-401E-8659-010C19F6ED69}" type="sibTrans" cxnId="{F1BB4467-374F-44E2-AD9C-3ED68094FF8E}">
      <dgm:prSet/>
      <dgm:spPr/>
      <dgm:t>
        <a:bodyPr/>
        <a:lstStyle/>
        <a:p>
          <a:endParaRPr lang="ru-RU"/>
        </a:p>
      </dgm:t>
    </dgm:pt>
    <dgm:pt modelId="{D105E0A3-5D4E-43ED-88E1-D0ABC778FF5E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принятие </a:t>
          </a:r>
          <a:r>
            <a:rPr lang="ru-RU" sz="1400" dirty="0" err="1" smtClean="0">
              <a:latin typeface="Georgia" pitchFamily="18" charset="0"/>
            </a:rPr>
            <a:t>аддиктивных</a:t>
          </a:r>
          <a:r>
            <a:rPr lang="ru-RU" sz="1400" dirty="0" smtClean="0">
              <a:latin typeface="Georgia" pitchFamily="18" charset="0"/>
            </a:rPr>
            <a:t> установок социума;</a:t>
          </a:r>
        </a:p>
      </dgm:t>
    </dgm:pt>
    <dgm:pt modelId="{360D0263-6E06-4FE2-9413-117C12681A10}" type="parTrans" cxnId="{76414FBA-33C7-4137-A61A-46AB38225FB0}">
      <dgm:prSet/>
      <dgm:spPr/>
      <dgm:t>
        <a:bodyPr/>
        <a:lstStyle/>
        <a:p>
          <a:endParaRPr lang="ru-RU"/>
        </a:p>
      </dgm:t>
    </dgm:pt>
    <dgm:pt modelId="{92BBCE63-9B9A-4EE9-B696-373DFA2B51A2}" type="sibTrans" cxnId="{76414FBA-33C7-4137-A61A-46AB38225FB0}">
      <dgm:prSet/>
      <dgm:spPr/>
      <dgm:t>
        <a:bodyPr/>
        <a:lstStyle/>
        <a:p>
          <a:endParaRPr lang="ru-RU"/>
        </a:p>
      </dgm:t>
    </dgm:pt>
    <dgm:pt modelId="{41F72C74-477E-4A5B-8594-1AD9B57EA2CA}">
      <dgm:prSet custT="1"/>
      <dgm:spPr/>
      <dgm:t>
        <a:bodyPr/>
        <a:lstStyle/>
        <a:p>
          <a:r>
            <a:rPr lang="ru-RU" sz="1400" dirty="0" err="1" smtClean="0">
              <a:latin typeface="Georgia" pitchFamily="18" charset="0"/>
            </a:rPr>
            <a:t>наркопотребление</a:t>
          </a:r>
          <a:r>
            <a:rPr lang="ru-RU" sz="1400" dirty="0" smtClean="0">
              <a:latin typeface="Georgia" pitchFamily="18" charset="0"/>
            </a:rPr>
            <a:t> в социальном окружении;</a:t>
          </a:r>
        </a:p>
      </dgm:t>
    </dgm:pt>
    <dgm:pt modelId="{8DFA66D5-497D-4691-8069-E79677715C4B}" type="parTrans" cxnId="{E0E80CAF-4B33-437A-AFD3-7968F2D35213}">
      <dgm:prSet/>
      <dgm:spPr/>
      <dgm:t>
        <a:bodyPr/>
        <a:lstStyle/>
        <a:p>
          <a:endParaRPr lang="ru-RU"/>
        </a:p>
      </dgm:t>
    </dgm:pt>
    <dgm:pt modelId="{4C2C86D0-5204-41AF-917D-3885E9DED6E4}" type="sibTrans" cxnId="{E0E80CAF-4B33-437A-AFD3-7968F2D35213}">
      <dgm:prSet/>
      <dgm:spPr/>
      <dgm:t>
        <a:bodyPr/>
        <a:lstStyle/>
        <a:p>
          <a:endParaRPr lang="ru-RU"/>
        </a:p>
      </dgm:t>
    </dgm:pt>
    <dgm:pt modelId="{21AF554C-5773-49BE-804C-72A0F2F3F2F7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склонность к риску (опасности);</a:t>
          </a:r>
        </a:p>
      </dgm:t>
    </dgm:pt>
    <dgm:pt modelId="{FCFF5A8D-6B1B-42C5-9135-4E57BEB571DF}" type="parTrans" cxnId="{5FBA4CA6-0769-4BFE-9B34-2E8A7E6D1F7B}">
      <dgm:prSet/>
      <dgm:spPr/>
      <dgm:t>
        <a:bodyPr/>
        <a:lstStyle/>
        <a:p>
          <a:endParaRPr lang="ru-RU"/>
        </a:p>
      </dgm:t>
    </dgm:pt>
    <dgm:pt modelId="{7EE2C8BE-FBC5-46E0-A98F-73246AD05EAA}" type="sibTrans" cxnId="{5FBA4CA6-0769-4BFE-9B34-2E8A7E6D1F7B}">
      <dgm:prSet/>
      <dgm:spPr/>
      <dgm:t>
        <a:bodyPr/>
        <a:lstStyle/>
        <a:p>
          <a:endParaRPr lang="ru-RU"/>
        </a:p>
      </dgm:t>
    </dgm:pt>
    <dgm:pt modelId="{B569A45D-F499-497F-B595-B5AE1F5F9500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импульсивность;</a:t>
          </a:r>
        </a:p>
      </dgm:t>
    </dgm:pt>
    <dgm:pt modelId="{A86B8609-8E4C-4B62-8491-A90C420585AA}" type="parTrans" cxnId="{6CE3DA2C-FCFE-4991-B341-93BFF448F171}">
      <dgm:prSet/>
      <dgm:spPr/>
      <dgm:t>
        <a:bodyPr/>
        <a:lstStyle/>
        <a:p>
          <a:endParaRPr lang="ru-RU"/>
        </a:p>
      </dgm:t>
    </dgm:pt>
    <dgm:pt modelId="{4532AFC4-9D1F-4E37-8FE2-BF729DB5A43C}" type="sibTrans" cxnId="{6CE3DA2C-FCFE-4991-B341-93BFF448F171}">
      <dgm:prSet/>
      <dgm:spPr/>
      <dgm:t>
        <a:bodyPr/>
        <a:lstStyle/>
        <a:p>
          <a:endParaRPr lang="ru-RU"/>
        </a:p>
      </dgm:t>
    </dgm:pt>
    <dgm:pt modelId="{C32DE785-878B-47F9-9496-FDC258C1785B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тревожность;</a:t>
          </a:r>
        </a:p>
      </dgm:t>
    </dgm:pt>
    <dgm:pt modelId="{F03A0816-3B26-4CC4-8C58-979AEEB6948F}" type="parTrans" cxnId="{6CF66D33-77FA-4E4B-87D3-CC7E96256D0D}">
      <dgm:prSet/>
      <dgm:spPr/>
      <dgm:t>
        <a:bodyPr/>
        <a:lstStyle/>
        <a:p>
          <a:endParaRPr lang="ru-RU"/>
        </a:p>
      </dgm:t>
    </dgm:pt>
    <dgm:pt modelId="{58A63E99-A6F2-4581-A200-52D57E271402}" type="sibTrans" cxnId="{6CF66D33-77FA-4E4B-87D3-CC7E96256D0D}">
      <dgm:prSet/>
      <dgm:spPr/>
      <dgm:t>
        <a:bodyPr/>
        <a:lstStyle/>
        <a:p>
          <a:endParaRPr lang="ru-RU"/>
        </a:p>
      </dgm:t>
    </dgm:pt>
    <dgm:pt modelId="{C6C5C368-5CA0-419D-8A36-B7FDE7675465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фрустрация. </a:t>
          </a:r>
          <a:endParaRPr lang="ru-RU" sz="1400" dirty="0"/>
        </a:p>
      </dgm:t>
    </dgm:pt>
    <dgm:pt modelId="{FA5BC31A-6F55-4D03-BC8A-49B00036D92F}" type="parTrans" cxnId="{001BCB80-2C03-4E96-8305-3C8927472D6F}">
      <dgm:prSet/>
      <dgm:spPr/>
      <dgm:t>
        <a:bodyPr/>
        <a:lstStyle/>
        <a:p>
          <a:endParaRPr lang="ru-RU"/>
        </a:p>
      </dgm:t>
    </dgm:pt>
    <dgm:pt modelId="{58A04DDE-433A-46D3-9533-BCEF30FC7028}" type="sibTrans" cxnId="{001BCB80-2C03-4E96-8305-3C8927472D6F}">
      <dgm:prSet/>
      <dgm:spPr/>
      <dgm:t>
        <a:bodyPr/>
        <a:lstStyle/>
        <a:p>
          <a:endParaRPr lang="ru-RU"/>
        </a:p>
      </dgm:t>
    </dgm:pt>
    <dgm:pt modelId="{274930F7-4F12-4AD8-9080-5E470AA1B8FF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принятие одноклассниками;</a:t>
          </a:r>
        </a:p>
      </dgm:t>
    </dgm:pt>
    <dgm:pt modelId="{D4B1CAA0-15E1-4A47-953C-552FDD051948}" type="parTrans" cxnId="{BC6DBA93-BE67-4815-9B34-5B5E095E68B3}">
      <dgm:prSet/>
      <dgm:spPr/>
      <dgm:t>
        <a:bodyPr/>
        <a:lstStyle/>
        <a:p>
          <a:endParaRPr lang="ru-RU"/>
        </a:p>
      </dgm:t>
    </dgm:pt>
    <dgm:pt modelId="{23032C99-23F0-4215-AB47-476D12FAA4CC}" type="sibTrans" cxnId="{BC6DBA93-BE67-4815-9B34-5B5E095E68B3}">
      <dgm:prSet/>
      <dgm:spPr/>
      <dgm:t>
        <a:bodyPr/>
        <a:lstStyle/>
        <a:p>
          <a:endParaRPr lang="ru-RU"/>
        </a:p>
      </dgm:t>
    </dgm:pt>
    <dgm:pt modelId="{6A8EAB9F-CF6F-4D71-8B41-4A72CEB0B646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социальная активность;</a:t>
          </a:r>
        </a:p>
      </dgm:t>
    </dgm:pt>
    <dgm:pt modelId="{4F19E38D-A61A-41DF-AA95-7C22080914A6}" type="parTrans" cxnId="{B5389C07-7A73-47D8-A359-60CA413860B1}">
      <dgm:prSet/>
      <dgm:spPr/>
      <dgm:t>
        <a:bodyPr/>
        <a:lstStyle/>
        <a:p>
          <a:endParaRPr lang="ru-RU"/>
        </a:p>
      </dgm:t>
    </dgm:pt>
    <dgm:pt modelId="{F148B863-BFB2-492D-8568-6F9ABCC74F72}" type="sibTrans" cxnId="{B5389C07-7A73-47D8-A359-60CA413860B1}">
      <dgm:prSet/>
      <dgm:spPr/>
      <dgm:t>
        <a:bodyPr/>
        <a:lstStyle/>
        <a:p>
          <a:endParaRPr lang="ru-RU"/>
        </a:p>
      </dgm:t>
    </dgm:pt>
    <dgm:pt modelId="{D117B656-0351-4224-AE3D-216A04644FC7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самоконтроль поведения;</a:t>
          </a:r>
        </a:p>
      </dgm:t>
    </dgm:pt>
    <dgm:pt modelId="{03839E20-9581-4022-B9FE-4E79F0A663F8}" type="parTrans" cxnId="{05F78F90-74BF-4BCE-AE78-92959F595E6D}">
      <dgm:prSet/>
      <dgm:spPr/>
      <dgm:t>
        <a:bodyPr/>
        <a:lstStyle/>
        <a:p>
          <a:endParaRPr lang="ru-RU"/>
        </a:p>
      </dgm:t>
    </dgm:pt>
    <dgm:pt modelId="{C7F1172D-2820-4196-AD8F-E989F10DEA42}" type="sibTrans" cxnId="{05F78F90-74BF-4BCE-AE78-92959F595E6D}">
      <dgm:prSet/>
      <dgm:spPr/>
      <dgm:t>
        <a:bodyPr/>
        <a:lstStyle/>
        <a:p>
          <a:endParaRPr lang="ru-RU"/>
        </a:p>
      </dgm:t>
    </dgm:pt>
    <dgm:pt modelId="{C08458D1-19AA-490C-97FB-B7297286DB38}">
      <dgm:prSet custT="1"/>
      <dgm:spPr/>
      <dgm:t>
        <a:bodyPr/>
        <a:lstStyle/>
        <a:p>
          <a:r>
            <a:rPr lang="ru-RU" sz="1400" dirty="0" err="1" smtClean="0">
              <a:latin typeface="Georgia" pitchFamily="18" charset="0"/>
            </a:rPr>
            <a:t>самоэффективность</a:t>
          </a:r>
          <a:endParaRPr lang="ru-RU" sz="1400" dirty="0">
            <a:latin typeface="Georgia" pitchFamily="18" charset="0"/>
          </a:endParaRPr>
        </a:p>
      </dgm:t>
    </dgm:pt>
    <dgm:pt modelId="{AAF7D576-29E1-4AE3-9007-EC21EBD6C80F}" type="parTrans" cxnId="{441BC888-32CD-4DAF-A378-3EA6F7FF55DE}">
      <dgm:prSet/>
      <dgm:spPr/>
      <dgm:t>
        <a:bodyPr/>
        <a:lstStyle/>
        <a:p>
          <a:endParaRPr lang="ru-RU"/>
        </a:p>
      </dgm:t>
    </dgm:pt>
    <dgm:pt modelId="{EF3B8E01-DE67-4B18-A8D1-505B025F1E04}" type="sibTrans" cxnId="{441BC888-32CD-4DAF-A378-3EA6F7FF55DE}">
      <dgm:prSet/>
      <dgm:spPr/>
      <dgm:t>
        <a:bodyPr/>
        <a:lstStyle/>
        <a:p>
          <a:endParaRPr lang="ru-RU"/>
        </a:p>
      </dgm:t>
    </dgm:pt>
    <dgm:pt modelId="{362DD7C3-64E1-4657-B41E-0206E157194B}" type="pres">
      <dgm:prSet presAssocID="{420DA26D-61A9-4DE0-BBA7-180AA9F95E0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EC06CE-20BC-4EAB-809B-343A755711C7}" type="pres">
      <dgm:prSet presAssocID="{420DA26D-61A9-4DE0-BBA7-180AA9F95E0E}" presName="dummyMaxCanvas" presStyleCnt="0">
        <dgm:presLayoutVars/>
      </dgm:prSet>
      <dgm:spPr/>
    </dgm:pt>
    <dgm:pt modelId="{DE2ACB66-44DE-4CA1-A35D-070253B2EC17}" type="pres">
      <dgm:prSet presAssocID="{420DA26D-61A9-4DE0-BBA7-180AA9F95E0E}" presName="TwoNodes_1" presStyleLbl="node1" presStyleIdx="0" presStyleCnt="2" custScaleX="96755" custScaleY="876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892D14-B857-4E5E-9FCD-C0194F4E0AE4}" type="pres">
      <dgm:prSet presAssocID="{420DA26D-61A9-4DE0-BBA7-180AA9F95E0E}" presName="TwoNodes_2" presStyleLbl="node1" presStyleIdx="1" presStyleCnt="2" custScaleY="124719" custLinFactNeighborX="-1420" custLinFactNeighborY="-88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F1637-0504-45B7-A759-EEF39980C0C9}" type="pres">
      <dgm:prSet presAssocID="{420DA26D-61A9-4DE0-BBA7-180AA9F95E0E}" presName="TwoConn_1-2" presStyleLbl="fgAccFollowNode1" presStyleIdx="0" presStyleCnt="1" custScaleY="100000" custLinFactNeighborX="9344" custLinFactNeighborY="-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1BDC30-AA3C-443E-AB48-7DEA5CE6DFCD}" type="pres">
      <dgm:prSet presAssocID="{420DA26D-61A9-4DE0-BBA7-180AA9F95E0E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054408-DEED-4EBC-9D28-AC38BCE31663}" type="pres">
      <dgm:prSet presAssocID="{420DA26D-61A9-4DE0-BBA7-180AA9F95E0E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4F0339-90EE-49D0-9EC2-5FC2D5C6336F}" type="presOf" srcId="{C6C5C368-5CA0-419D-8A36-B7FDE7675465}" destId="{701BDC30-AA3C-443E-AB48-7DEA5CE6DFCD}" srcOrd="1" destOrd="8" presId="urn:microsoft.com/office/officeart/2005/8/layout/vProcess5"/>
    <dgm:cxn modelId="{BCA77B8A-E63A-46BB-95D8-AE5CEAD9ED80}" type="presOf" srcId="{21AF554C-5773-49BE-804C-72A0F2F3F2F7}" destId="{701BDC30-AA3C-443E-AB48-7DEA5CE6DFCD}" srcOrd="1" destOrd="5" presId="urn:microsoft.com/office/officeart/2005/8/layout/vProcess5"/>
    <dgm:cxn modelId="{BD5F76E3-4086-4CBD-B17C-93AA7F8EE220}" type="presOf" srcId="{21AF554C-5773-49BE-804C-72A0F2F3F2F7}" destId="{DE2ACB66-44DE-4CA1-A35D-070253B2EC17}" srcOrd="0" destOrd="5" presId="urn:microsoft.com/office/officeart/2005/8/layout/vProcess5"/>
    <dgm:cxn modelId="{0018E79B-DCF8-4C0D-8958-5F5D81F53D81}" type="presOf" srcId="{9B0365C7-EC8F-40C9-B253-E05A0F237999}" destId="{7D5F1637-0504-45B7-A759-EEF39980C0C9}" srcOrd="0" destOrd="0" presId="urn:microsoft.com/office/officeart/2005/8/layout/vProcess5"/>
    <dgm:cxn modelId="{B3D2AB23-FFAB-4F9C-A037-3030BC1F9A68}" type="presOf" srcId="{D2BC57CB-8FFA-4FD7-9386-7D8447B92173}" destId="{DE2ACB66-44DE-4CA1-A35D-070253B2EC17}" srcOrd="0" destOrd="2" presId="urn:microsoft.com/office/officeart/2005/8/layout/vProcess5"/>
    <dgm:cxn modelId="{05F78F90-74BF-4BCE-AE78-92959F595E6D}" srcId="{048BDCA5-8518-4F2E-B316-199D7D49A211}" destId="{D117B656-0351-4224-AE3D-216A04644FC7}" srcOrd="3" destOrd="0" parTransId="{03839E20-9581-4022-B9FE-4E79F0A663F8}" sibTransId="{C7F1172D-2820-4196-AD8F-E989F10DEA42}"/>
    <dgm:cxn modelId="{5BE4BBD1-B81E-41BB-A05B-DD838AEBC0D3}" srcId="{420DA26D-61A9-4DE0-BBA7-180AA9F95E0E}" destId="{409EEBB0-1639-4F3B-AACF-6CFFC35C3A2C}" srcOrd="0" destOrd="0" parTransId="{408999C3-6DDD-47F6-98E2-932E7950886F}" sibTransId="{9B0365C7-EC8F-40C9-B253-E05A0F237999}"/>
    <dgm:cxn modelId="{70170886-4F3D-48A1-BB88-04735BA38C56}" srcId="{048BDCA5-8518-4F2E-B316-199D7D49A211}" destId="{19C6EE26-FD30-4192-A250-3FF43F71980F}" srcOrd="0" destOrd="0" parTransId="{1D5D275F-8E79-464B-92F5-0F010BC7824E}" sibTransId="{3B138DCA-CC14-4988-BA2F-D1C46A9E7B93}"/>
    <dgm:cxn modelId="{EDBA7733-49C7-4412-B2E9-3C4D6132BE9F}" type="presOf" srcId="{C6C5C368-5CA0-419D-8A36-B7FDE7675465}" destId="{DE2ACB66-44DE-4CA1-A35D-070253B2EC17}" srcOrd="0" destOrd="8" presId="urn:microsoft.com/office/officeart/2005/8/layout/vProcess5"/>
    <dgm:cxn modelId="{59148F4F-AFDC-482E-8B1D-833A860AC2EC}" type="presOf" srcId="{13D5E7BB-06F8-419A-B492-152663389C16}" destId="{701BDC30-AA3C-443E-AB48-7DEA5CE6DFCD}" srcOrd="1" destOrd="1" presId="urn:microsoft.com/office/officeart/2005/8/layout/vProcess5"/>
    <dgm:cxn modelId="{6CF66D33-77FA-4E4B-87D3-CC7E96256D0D}" srcId="{409EEBB0-1639-4F3B-AACF-6CFFC35C3A2C}" destId="{C32DE785-878B-47F9-9496-FDC258C1785B}" srcOrd="6" destOrd="0" parTransId="{F03A0816-3B26-4CC4-8C58-979AEEB6948F}" sibTransId="{58A63E99-A6F2-4581-A200-52D57E271402}"/>
    <dgm:cxn modelId="{69AD1528-BEDF-4BCE-BF29-8BF6E1203EA6}" type="presOf" srcId="{409EEBB0-1639-4F3B-AACF-6CFFC35C3A2C}" destId="{701BDC30-AA3C-443E-AB48-7DEA5CE6DFCD}" srcOrd="1" destOrd="0" presId="urn:microsoft.com/office/officeart/2005/8/layout/vProcess5"/>
    <dgm:cxn modelId="{A89BAF2C-A385-46EE-B141-99375DF55D90}" type="presOf" srcId="{B569A45D-F499-497F-B595-B5AE1F5F9500}" destId="{701BDC30-AA3C-443E-AB48-7DEA5CE6DFCD}" srcOrd="1" destOrd="6" presId="urn:microsoft.com/office/officeart/2005/8/layout/vProcess5"/>
    <dgm:cxn modelId="{F1BB4467-374F-44E2-AD9C-3ED68094FF8E}" srcId="{409EEBB0-1639-4F3B-AACF-6CFFC35C3A2C}" destId="{D2BC57CB-8FFA-4FD7-9386-7D8447B92173}" srcOrd="1" destOrd="0" parTransId="{54F9A089-6230-48B1-91C3-E339C3156308}" sibTransId="{CE267865-1540-401E-8659-010C19F6ED69}"/>
    <dgm:cxn modelId="{8A85A934-C795-4BA8-851B-C412A2133652}" srcId="{409EEBB0-1639-4F3B-AACF-6CFFC35C3A2C}" destId="{13D5E7BB-06F8-419A-B492-152663389C16}" srcOrd="0" destOrd="0" parTransId="{2084772A-B091-4008-9139-628FBEBC1970}" sibTransId="{C961F37C-41BC-4857-A791-5FCFDCE9C288}"/>
    <dgm:cxn modelId="{D636E1DA-8063-424D-A359-DE4C49BC3604}" type="presOf" srcId="{420DA26D-61A9-4DE0-BBA7-180AA9F95E0E}" destId="{362DD7C3-64E1-4657-B41E-0206E157194B}" srcOrd="0" destOrd="0" presId="urn:microsoft.com/office/officeart/2005/8/layout/vProcess5"/>
    <dgm:cxn modelId="{EBD74CA7-CF04-4D99-9BEA-63A2B98CD437}" type="presOf" srcId="{D2BC57CB-8FFA-4FD7-9386-7D8447B92173}" destId="{701BDC30-AA3C-443E-AB48-7DEA5CE6DFCD}" srcOrd="1" destOrd="2" presId="urn:microsoft.com/office/officeart/2005/8/layout/vProcess5"/>
    <dgm:cxn modelId="{0FF30EAE-4737-4F2E-80AE-6B6B27C50B38}" type="presOf" srcId="{19C6EE26-FD30-4192-A250-3FF43F71980F}" destId="{16054408-DEED-4EBC-9D28-AC38BCE31663}" srcOrd="1" destOrd="1" presId="urn:microsoft.com/office/officeart/2005/8/layout/vProcess5"/>
    <dgm:cxn modelId="{F90A65AE-5C39-44E0-8235-24E3722E8697}" type="presOf" srcId="{409EEBB0-1639-4F3B-AACF-6CFFC35C3A2C}" destId="{DE2ACB66-44DE-4CA1-A35D-070253B2EC17}" srcOrd="0" destOrd="0" presId="urn:microsoft.com/office/officeart/2005/8/layout/vProcess5"/>
    <dgm:cxn modelId="{6CE3DA2C-FCFE-4991-B341-93BFF448F171}" srcId="{409EEBB0-1639-4F3B-AACF-6CFFC35C3A2C}" destId="{B569A45D-F499-497F-B595-B5AE1F5F9500}" srcOrd="5" destOrd="0" parTransId="{A86B8609-8E4C-4B62-8491-A90C420585AA}" sibTransId="{4532AFC4-9D1F-4E37-8FE2-BF729DB5A43C}"/>
    <dgm:cxn modelId="{BEFFB730-CA0D-415E-9835-B6CD3709CECA}" type="presOf" srcId="{B569A45D-F499-497F-B595-B5AE1F5F9500}" destId="{DE2ACB66-44DE-4CA1-A35D-070253B2EC17}" srcOrd="0" destOrd="6" presId="urn:microsoft.com/office/officeart/2005/8/layout/vProcess5"/>
    <dgm:cxn modelId="{6FA9A4EF-1F6D-4A9F-9B15-C38DA29D9729}" type="presOf" srcId="{048BDCA5-8518-4F2E-B316-199D7D49A211}" destId="{16054408-DEED-4EBC-9D28-AC38BCE31663}" srcOrd="1" destOrd="0" presId="urn:microsoft.com/office/officeart/2005/8/layout/vProcess5"/>
    <dgm:cxn modelId="{B9E055F4-2EAC-45CA-8713-178B9F94CF53}" type="presOf" srcId="{6A8EAB9F-CF6F-4D71-8B41-4A72CEB0B646}" destId="{16054408-DEED-4EBC-9D28-AC38BCE31663}" srcOrd="1" destOrd="3" presId="urn:microsoft.com/office/officeart/2005/8/layout/vProcess5"/>
    <dgm:cxn modelId="{73B53FC4-86C3-495D-B8F1-6BCB57FC5E05}" type="presOf" srcId="{D117B656-0351-4224-AE3D-216A04644FC7}" destId="{50892D14-B857-4E5E-9FCD-C0194F4E0AE4}" srcOrd="0" destOrd="4" presId="urn:microsoft.com/office/officeart/2005/8/layout/vProcess5"/>
    <dgm:cxn modelId="{E0E80CAF-4B33-437A-AFD3-7968F2D35213}" srcId="{409EEBB0-1639-4F3B-AACF-6CFFC35C3A2C}" destId="{41F72C74-477E-4A5B-8594-1AD9B57EA2CA}" srcOrd="3" destOrd="0" parTransId="{8DFA66D5-497D-4691-8069-E79677715C4B}" sibTransId="{4C2C86D0-5204-41AF-917D-3885E9DED6E4}"/>
    <dgm:cxn modelId="{DEB4CC4D-9849-4879-B31A-EB7487C8F774}" type="presOf" srcId="{274930F7-4F12-4AD8-9080-5E470AA1B8FF}" destId="{16054408-DEED-4EBC-9D28-AC38BCE31663}" srcOrd="1" destOrd="2" presId="urn:microsoft.com/office/officeart/2005/8/layout/vProcess5"/>
    <dgm:cxn modelId="{8F8B65C3-83F1-43CA-A0A6-EE4304506D1D}" srcId="{420DA26D-61A9-4DE0-BBA7-180AA9F95E0E}" destId="{048BDCA5-8518-4F2E-B316-199D7D49A211}" srcOrd="1" destOrd="0" parTransId="{89AFDA26-64F3-4902-A4B2-3DB8165BB71B}" sibTransId="{5E6C9EF5-E305-4A34-997D-A382DB956931}"/>
    <dgm:cxn modelId="{76414FBA-33C7-4137-A61A-46AB38225FB0}" srcId="{409EEBB0-1639-4F3B-AACF-6CFFC35C3A2C}" destId="{D105E0A3-5D4E-43ED-88E1-D0ABC778FF5E}" srcOrd="2" destOrd="0" parTransId="{360D0263-6E06-4FE2-9413-117C12681A10}" sibTransId="{92BBCE63-9B9A-4EE9-B696-373DFA2B51A2}"/>
    <dgm:cxn modelId="{48DF0ECE-581D-468C-B5A6-B5E759730B40}" type="presOf" srcId="{C32DE785-878B-47F9-9496-FDC258C1785B}" destId="{701BDC30-AA3C-443E-AB48-7DEA5CE6DFCD}" srcOrd="1" destOrd="7" presId="urn:microsoft.com/office/officeart/2005/8/layout/vProcess5"/>
    <dgm:cxn modelId="{5C6B50F9-AD40-4E44-AF5A-1752E9B3FA6F}" type="presOf" srcId="{19C6EE26-FD30-4192-A250-3FF43F71980F}" destId="{50892D14-B857-4E5E-9FCD-C0194F4E0AE4}" srcOrd="0" destOrd="1" presId="urn:microsoft.com/office/officeart/2005/8/layout/vProcess5"/>
    <dgm:cxn modelId="{07DEBC31-14C6-4F50-BCF8-7827E817C945}" type="presOf" srcId="{D117B656-0351-4224-AE3D-216A04644FC7}" destId="{16054408-DEED-4EBC-9D28-AC38BCE31663}" srcOrd="1" destOrd="4" presId="urn:microsoft.com/office/officeart/2005/8/layout/vProcess5"/>
    <dgm:cxn modelId="{983C221B-B5D1-4A79-AF46-C1A42B65D6B0}" type="presOf" srcId="{274930F7-4F12-4AD8-9080-5E470AA1B8FF}" destId="{50892D14-B857-4E5E-9FCD-C0194F4E0AE4}" srcOrd="0" destOrd="2" presId="urn:microsoft.com/office/officeart/2005/8/layout/vProcess5"/>
    <dgm:cxn modelId="{441BC888-32CD-4DAF-A378-3EA6F7FF55DE}" srcId="{048BDCA5-8518-4F2E-B316-199D7D49A211}" destId="{C08458D1-19AA-490C-97FB-B7297286DB38}" srcOrd="4" destOrd="0" parTransId="{AAF7D576-29E1-4AE3-9007-EC21EBD6C80F}" sibTransId="{EF3B8E01-DE67-4B18-A8D1-505B025F1E04}"/>
    <dgm:cxn modelId="{D331C168-26AE-40E9-BD5A-0ABEDE565281}" type="presOf" srcId="{D105E0A3-5D4E-43ED-88E1-D0ABC778FF5E}" destId="{701BDC30-AA3C-443E-AB48-7DEA5CE6DFCD}" srcOrd="1" destOrd="3" presId="urn:microsoft.com/office/officeart/2005/8/layout/vProcess5"/>
    <dgm:cxn modelId="{B5389C07-7A73-47D8-A359-60CA413860B1}" srcId="{048BDCA5-8518-4F2E-B316-199D7D49A211}" destId="{6A8EAB9F-CF6F-4D71-8B41-4A72CEB0B646}" srcOrd="2" destOrd="0" parTransId="{4F19E38D-A61A-41DF-AA95-7C22080914A6}" sibTransId="{F148B863-BFB2-492D-8568-6F9ABCC74F72}"/>
    <dgm:cxn modelId="{181B2B90-D35E-4F1F-885F-139F037B4DBA}" type="presOf" srcId="{C08458D1-19AA-490C-97FB-B7297286DB38}" destId="{50892D14-B857-4E5E-9FCD-C0194F4E0AE4}" srcOrd="0" destOrd="5" presId="urn:microsoft.com/office/officeart/2005/8/layout/vProcess5"/>
    <dgm:cxn modelId="{5FBA4CA6-0769-4BFE-9B34-2E8A7E6D1F7B}" srcId="{409EEBB0-1639-4F3B-AACF-6CFFC35C3A2C}" destId="{21AF554C-5773-49BE-804C-72A0F2F3F2F7}" srcOrd="4" destOrd="0" parTransId="{FCFF5A8D-6B1B-42C5-9135-4E57BEB571DF}" sibTransId="{7EE2C8BE-FBC5-46E0-A98F-73246AD05EAA}"/>
    <dgm:cxn modelId="{83736772-9419-4039-9926-6EB3BA463E01}" type="presOf" srcId="{41F72C74-477E-4A5B-8594-1AD9B57EA2CA}" destId="{701BDC30-AA3C-443E-AB48-7DEA5CE6DFCD}" srcOrd="1" destOrd="4" presId="urn:microsoft.com/office/officeart/2005/8/layout/vProcess5"/>
    <dgm:cxn modelId="{3517948B-AD53-4A8C-86EB-A433DB607608}" type="presOf" srcId="{41F72C74-477E-4A5B-8594-1AD9B57EA2CA}" destId="{DE2ACB66-44DE-4CA1-A35D-070253B2EC17}" srcOrd="0" destOrd="4" presId="urn:microsoft.com/office/officeart/2005/8/layout/vProcess5"/>
    <dgm:cxn modelId="{72E4CB9A-8356-475A-8264-76CEB473B240}" type="presOf" srcId="{048BDCA5-8518-4F2E-B316-199D7D49A211}" destId="{50892D14-B857-4E5E-9FCD-C0194F4E0AE4}" srcOrd="0" destOrd="0" presId="urn:microsoft.com/office/officeart/2005/8/layout/vProcess5"/>
    <dgm:cxn modelId="{001BCB80-2C03-4E96-8305-3C8927472D6F}" srcId="{409EEBB0-1639-4F3B-AACF-6CFFC35C3A2C}" destId="{C6C5C368-5CA0-419D-8A36-B7FDE7675465}" srcOrd="7" destOrd="0" parTransId="{FA5BC31A-6F55-4D03-BC8A-49B00036D92F}" sibTransId="{58A04DDE-433A-46D3-9533-BCEF30FC7028}"/>
    <dgm:cxn modelId="{93F73867-8D97-4C11-BF52-67E7AD9633CD}" type="presOf" srcId="{C32DE785-878B-47F9-9496-FDC258C1785B}" destId="{DE2ACB66-44DE-4CA1-A35D-070253B2EC17}" srcOrd="0" destOrd="7" presId="urn:microsoft.com/office/officeart/2005/8/layout/vProcess5"/>
    <dgm:cxn modelId="{64D54AF1-CFA4-42DE-AC40-E03E2361003B}" type="presOf" srcId="{6A8EAB9F-CF6F-4D71-8B41-4A72CEB0B646}" destId="{50892D14-B857-4E5E-9FCD-C0194F4E0AE4}" srcOrd="0" destOrd="3" presId="urn:microsoft.com/office/officeart/2005/8/layout/vProcess5"/>
    <dgm:cxn modelId="{BC6DBA93-BE67-4815-9B34-5B5E095E68B3}" srcId="{048BDCA5-8518-4F2E-B316-199D7D49A211}" destId="{274930F7-4F12-4AD8-9080-5E470AA1B8FF}" srcOrd="1" destOrd="0" parTransId="{D4B1CAA0-15E1-4A47-953C-552FDD051948}" sibTransId="{23032C99-23F0-4215-AB47-476D12FAA4CC}"/>
    <dgm:cxn modelId="{A1AB5C67-FEDD-4A10-97A8-222241ABE8C1}" type="presOf" srcId="{13D5E7BB-06F8-419A-B492-152663389C16}" destId="{DE2ACB66-44DE-4CA1-A35D-070253B2EC17}" srcOrd="0" destOrd="1" presId="urn:microsoft.com/office/officeart/2005/8/layout/vProcess5"/>
    <dgm:cxn modelId="{6E41118F-F336-4ECB-8798-C372BEB5204B}" type="presOf" srcId="{D105E0A3-5D4E-43ED-88E1-D0ABC778FF5E}" destId="{DE2ACB66-44DE-4CA1-A35D-070253B2EC17}" srcOrd="0" destOrd="3" presId="urn:microsoft.com/office/officeart/2005/8/layout/vProcess5"/>
    <dgm:cxn modelId="{87F9413A-FE89-4FE3-92D4-AEAAA64C6279}" type="presOf" srcId="{C08458D1-19AA-490C-97FB-B7297286DB38}" destId="{16054408-DEED-4EBC-9D28-AC38BCE31663}" srcOrd="1" destOrd="5" presId="urn:microsoft.com/office/officeart/2005/8/layout/vProcess5"/>
    <dgm:cxn modelId="{DA8843DE-A2F1-4FA0-9BD3-B84FC405DBDA}" type="presParOf" srcId="{362DD7C3-64E1-4657-B41E-0206E157194B}" destId="{EDEC06CE-20BC-4EAB-809B-343A755711C7}" srcOrd="0" destOrd="0" presId="urn:microsoft.com/office/officeart/2005/8/layout/vProcess5"/>
    <dgm:cxn modelId="{4737FC79-4CAB-42F2-876A-49EDAD780B2E}" type="presParOf" srcId="{362DD7C3-64E1-4657-B41E-0206E157194B}" destId="{DE2ACB66-44DE-4CA1-A35D-070253B2EC17}" srcOrd="1" destOrd="0" presId="urn:microsoft.com/office/officeart/2005/8/layout/vProcess5"/>
    <dgm:cxn modelId="{0E917014-3FC7-421F-B40F-CDF7306CB47A}" type="presParOf" srcId="{362DD7C3-64E1-4657-B41E-0206E157194B}" destId="{50892D14-B857-4E5E-9FCD-C0194F4E0AE4}" srcOrd="2" destOrd="0" presId="urn:microsoft.com/office/officeart/2005/8/layout/vProcess5"/>
    <dgm:cxn modelId="{D9AAE12A-ED63-419C-BA53-19A612FAEA18}" type="presParOf" srcId="{362DD7C3-64E1-4657-B41E-0206E157194B}" destId="{7D5F1637-0504-45B7-A759-EEF39980C0C9}" srcOrd="3" destOrd="0" presId="urn:microsoft.com/office/officeart/2005/8/layout/vProcess5"/>
    <dgm:cxn modelId="{809A9762-1965-44AB-BCAA-07D580E28D7F}" type="presParOf" srcId="{362DD7C3-64E1-4657-B41E-0206E157194B}" destId="{701BDC30-AA3C-443E-AB48-7DEA5CE6DFCD}" srcOrd="4" destOrd="0" presId="urn:microsoft.com/office/officeart/2005/8/layout/vProcess5"/>
    <dgm:cxn modelId="{E128CB62-DEBA-49C7-8229-B432AEDA4D95}" type="presParOf" srcId="{362DD7C3-64E1-4657-B41E-0206E157194B}" destId="{16054408-DEED-4EBC-9D28-AC38BCE31663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CBC58F-7271-46AC-BF8C-64A05BB63BE1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217CBC8E-7EE3-48C3-A7F3-A201636BDE7F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Georgia" pitchFamily="18" charset="0"/>
            </a:rPr>
            <a:t>НИЗКИЙ</a:t>
          </a:r>
          <a:endParaRPr lang="ru-RU" sz="2000" dirty="0">
            <a:latin typeface="Georgia" pitchFamily="18" charset="0"/>
          </a:endParaRPr>
        </a:p>
      </dgm:t>
    </dgm:pt>
    <dgm:pt modelId="{94DD66B8-E591-4B8B-9C3B-4464E7699916}" type="parTrans" cxnId="{CB16E7FE-A864-4D29-9615-37D16C1E4207}">
      <dgm:prSet/>
      <dgm:spPr/>
      <dgm:t>
        <a:bodyPr/>
        <a:lstStyle/>
        <a:p>
          <a:endParaRPr lang="ru-RU"/>
        </a:p>
      </dgm:t>
    </dgm:pt>
    <dgm:pt modelId="{5983E67F-1E25-4BEF-98E2-B14B965551F9}" type="sibTrans" cxnId="{CB16E7FE-A864-4D29-9615-37D16C1E4207}">
      <dgm:prSet/>
      <dgm:spPr/>
      <dgm:t>
        <a:bodyPr/>
        <a:lstStyle/>
        <a:p>
          <a:endParaRPr lang="ru-RU"/>
        </a:p>
      </dgm:t>
    </dgm:pt>
    <dgm:pt modelId="{BF2D49FE-5C0B-4045-B993-77ACDD2C706A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Georgia" pitchFamily="18" charset="0"/>
            </a:rPr>
            <a:t>ВЫСОКИЙ</a:t>
          </a:r>
          <a:endParaRPr lang="ru-RU" sz="2000" dirty="0">
            <a:latin typeface="Georgia" pitchFamily="18" charset="0"/>
          </a:endParaRPr>
        </a:p>
      </dgm:t>
    </dgm:pt>
    <dgm:pt modelId="{CF8E5A65-1459-4B9E-A19E-8879DEF89990}" type="parTrans" cxnId="{250D1009-33D7-40AD-8D82-C8CA7B504439}">
      <dgm:prSet/>
      <dgm:spPr/>
      <dgm:t>
        <a:bodyPr/>
        <a:lstStyle/>
        <a:p>
          <a:endParaRPr lang="ru-RU"/>
        </a:p>
      </dgm:t>
    </dgm:pt>
    <dgm:pt modelId="{B67A9942-58B1-4885-BC4E-418A519D8B23}" type="sibTrans" cxnId="{250D1009-33D7-40AD-8D82-C8CA7B504439}">
      <dgm:prSet/>
      <dgm:spPr/>
      <dgm:t>
        <a:bodyPr/>
        <a:lstStyle/>
        <a:p>
          <a:endParaRPr lang="ru-RU"/>
        </a:p>
      </dgm:t>
    </dgm:pt>
    <dgm:pt modelId="{9C758E81-8223-41A7-B9C2-EFE26040D042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Georgia" pitchFamily="18" charset="0"/>
            </a:rPr>
            <a:t>НИЗКИЙ</a:t>
          </a:r>
          <a:endParaRPr lang="ru-RU" sz="2000" dirty="0">
            <a:latin typeface="Georgia" pitchFamily="18" charset="0"/>
          </a:endParaRPr>
        </a:p>
      </dgm:t>
    </dgm:pt>
    <dgm:pt modelId="{BCF20A28-A268-462A-B1AA-3035A4BD9D2F}" type="parTrans" cxnId="{E9318504-ECCA-48F7-B873-4057EFCD2725}">
      <dgm:prSet/>
      <dgm:spPr/>
      <dgm:t>
        <a:bodyPr/>
        <a:lstStyle/>
        <a:p>
          <a:endParaRPr lang="ru-RU"/>
        </a:p>
      </dgm:t>
    </dgm:pt>
    <dgm:pt modelId="{A95DC310-4460-4731-8852-AA7D4A468E39}" type="sibTrans" cxnId="{E9318504-ECCA-48F7-B873-4057EFCD2725}">
      <dgm:prSet/>
      <dgm:spPr/>
      <dgm:t>
        <a:bodyPr/>
        <a:lstStyle/>
        <a:p>
          <a:endParaRPr lang="ru-RU"/>
        </a:p>
      </dgm:t>
    </dgm:pt>
    <dgm:pt modelId="{6CE3A685-1E8A-4CC0-BC19-230CDECF7E5E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Georgia" pitchFamily="18" charset="0"/>
            </a:rPr>
            <a:t>ВЫСОКИЙ</a:t>
          </a:r>
          <a:endParaRPr lang="ru-RU" sz="2000" dirty="0">
            <a:latin typeface="Georgia" pitchFamily="18" charset="0"/>
          </a:endParaRPr>
        </a:p>
      </dgm:t>
    </dgm:pt>
    <dgm:pt modelId="{E923F5F5-3E2D-4F88-8586-24BDAAE434F5}" type="parTrans" cxnId="{E9942C5E-A0B7-4F75-91F6-409474EAE3DB}">
      <dgm:prSet/>
      <dgm:spPr/>
      <dgm:t>
        <a:bodyPr/>
        <a:lstStyle/>
        <a:p>
          <a:endParaRPr lang="ru-RU"/>
        </a:p>
      </dgm:t>
    </dgm:pt>
    <dgm:pt modelId="{57CBC5AB-F812-4808-87FA-25A62F46AE46}" type="sibTrans" cxnId="{E9942C5E-A0B7-4F75-91F6-409474EAE3DB}">
      <dgm:prSet/>
      <dgm:spPr/>
      <dgm:t>
        <a:bodyPr/>
        <a:lstStyle/>
        <a:p>
          <a:endParaRPr lang="ru-RU"/>
        </a:p>
      </dgm:t>
    </dgm:pt>
    <dgm:pt modelId="{50270FAC-6920-4B66-9DBF-730BF4D90A97}" type="pres">
      <dgm:prSet presAssocID="{E7CBC58F-7271-46AC-BF8C-64A05BB63B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D55F96-865D-41F3-948C-D16B8A215839}" type="pres">
      <dgm:prSet presAssocID="{217CBC8E-7EE3-48C3-A7F3-A201636BDE7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2C9AE5-4A9D-4DD7-A737-138FD1522C49}" type="pres">
      <dgm:prSet presAssocID="{5983E67F-1E25-4BEF-98E2-B14B965551F9}" presName="spacer" presStyleCnt="0"/>
      <dgm:spPr/>
    </dgm:pt>
    <dgm:pt modelId="{F377DAD0-02AE-4E83-AFC2-B11DD8E85AF6}" type="pres">
      <dgm:prSet presAssocID="{BF2D49FE-5C0B-4045-B993-77ACDD2C706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8ADCE-FBF9-4BDA-B1D7-6B450490DA53}" type="pres">
      <dgm:prSet presAssocID="{B67A9942-58B1-4885-BC4E-418A519D8B23}" presName="spacer" presStyleCnt="0"/>
      <dgm:spPr/>
    </dgm:pt>
    <dgm:pt modelId="{E206ED7D-F7EF-43D4-A0CF-2505686EEFC2}" type="pres">
      <dgm:prSet presAssocID="{6CE3A685-1E8A-4CC0-BC19-230CDECF7E5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CF7221-F036-45C5-9109-B2E06A4C58AD}" type="pres">
      <dgm:prSet presAssocID="{57CBC5AB-F812-4808-87FA-25A62F46AE46}" presName="spacer" presStyleCnt="0"/>
      <dgm:spPr/>
    </dgm:pt>
    <dgm:pt modelId="{70833663-30D0-41C8-A954-30EE91D318D8}" type="pres">
      <dgm:prSet presAssocID="{9C758E81-8223-41A7-B9C2-EFE26040D04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16C681-CCF1-43BC-8897-80D1C187B766}" type="presOf" srcId="{6CE3A685-1E8A-4CC0-BC19-230CDECF7E5E}" destId="{E206ED7D-F7EF-43D4-A0CF-2505686EEFC2}" srcOrd="0" destOrd="0" presId="urn:microsoft.com/office/officeart/2005/8/layout/vList2"/>
    <dgm:cxn modelId="{09F452A5-34E9-4444-B348-7E1BA2081504}" type="presOf" srcId="{BF2D49FE-5C0B-4045-B993-77ACDD2C706A}" destId="{F377DAD0-02AE-4E83-AFC2-B11DD8E85AF6}" srcOrd="0" destOrd="0" presId="urn:microsoft.com/office/officeart/2005/8/layout/vList2"/>
    <dgm:cxn modelId="{E9318504-ECCA-48F7-B873-4057EFCD2725}" srcId="{E7CBC58F-7271-46AC-BF8C-64A05BB63BE1}" destId="{9C758E81-8223-41A7-B9C2-EFE26040D042}" srcOrd="3" destOrd="0" parTransId="{BCF20A28-A268-462A-B1AA-3035A4BD9D2F}" sibTransId="{A95DC310-4460-4731-8852-AA7D4A468E39}"/>
    <dgm:cxn modelId="{250D1009-33D7-40AD-8D82-C8CA7B504439}" srcId="{E7CBC58F-7271-46AC-BF8C-64A05BB63BE1}" destId="{BF2D49FE-5C0B-4045-B993-77ACDD2C706A}" srcOrd="1" destOrd="0" parTransId="{CF8E5A65-1459-4B9E-A19E-8879DEF89990}" sibTransId="{B67A9942-58B1-4885-BC4E-418A519D8B23}"/>
    <dgm:cxn modelId="{2A54199C-3B33-4FD3-A0C6-D94C0A20FC00}" type="presOf" srcId="{9C758E81-8223-41A7-B9C2-EFE26040D042}" destId="{70833663-30D0-41C8-A954-30EE91D318D8}" srcOrd="0" destOrd="0" presId="urn:microsoft.com/office/officeart/2005/8/layout/vList2"/>
    <dgm:cxn modelId="{275B0727-59D3-47B6-B77F-CB09F4C75957}" type="presOf" srcId="{E7CBC58F-7271-46AC-BF8C-64A05BB63BE1}" destId="{50270FAC-6920-4B66-9DBF-730BF4D90A97}" srcOrd="0" destOrd="0" presId="urn:microsoft.com/office/officeart/2005/8/layout/vList2"/>
    <dgm:cxn modelId="{DCAAFAC2-279D-4790-8BCB-ADCC96422009}" type="presOf" srcId="{217CBC8E-7EE3-48C3-A7F3-A201636BDE7F}" destId="{7ED55F96-865D-41F3-948C-D16B8A215839}" srcOrd="0" destOrd="0" presId="urn:microsoft.com/office/officeart/2005/8/layout/vList2"/>
    <dgm:cxn modelId="{CB16E7FE-A864-4D29-9615-37D16C1E4207}" srcId="{E7CBC58F-7271-46AC-BF8C-64A05BB63BE1}" destId="{217CBC8E-7EE3-48C3-A7F3-A201636BDE7F}" srcOrd="0" destOrd="0" parTransId="{94DD66B8-E591-4B8B-9C3B-4464E7699916}" sibTransId="{5983E67F-1E25-4BEF-98E2-B14B965551F9}"/>
    <dgm:cxn modelId="{E9942C5E-A0B7-4F75-91F6-409474EAE3DB}" srcId="{E7CBC58F-7271-46AC-BF8C-64A05BB63BE1}" destId="{6CE3A685-1E8A-4CC0-BC19-230CDECF7E5E}" srcOrd="2" destOrd="0" parTransId="{E923F5F5-3E2D-4F88-8586-24BDAAE434F5}" sibTransId="{57CBC5AB-F812-4808-87FA-25A62F46AE46}"/>
    <dgm:cxn modelId="{ECF37DE9-981B-4BEE-B626-3D6E1B1346CF}" type="presParOf" srcId="{50270FAC-6920-4B66-9DBF-730BF4D90A97}" destId="{7ED55F96-865D-41F3-948C-D16B8A215839}" srcOrd="0" destOrd="0" presId="urn:microsoft.com/office/officeart/2005/8/layout/vList2"/>
    <dgm:cxn modelId="{0B19871A-12C3-43EB-A02C-3B16C868159D}" type="presParOf" srcId="{50270FAC-6920-4B66-9DBF-730BF4D90A97}" destId="{DA2C9AE5-4A9D-4DD7-A737-138FD1522C49}" srcOrd="1" destOrd="0" presId="urn:microsoft.com/office/officeart/2005/8/layout/vList2"/>
    <dgm:cxn modelId="{316761F5-D6A3-41E6-BE22-8674FE18338B}" type="presParOf" srcId="{50270FAC-6920-4B66-9DBF-730BF4D90A97}" destId="{F377DAD0-02AE-4E83-AFC2-B11DD8E85AF6}" srcOrd="2" destOrd="0" presId="urn:microsoft.com/office/officeart/2005/8/layout/vList2"/>
    <dgm:cxn modelId="{5DFDCE3A-5E7E-4FAF-9B57-5B72CDBC91E9}" type="presParOf" srcId="{50270FAC-6920-4B66-9DBF-730BF4D90A97}" destId="{F6C8ADCE-FBF9-4BDA-B1D7-6B450490DA53}" srcOrd="3" destOrd="0" presId="urn:microsoft.com/office/officeart/2005/8/layout/vList2"/>
    <dgm:cxn modelId="{28685AAB-C492-473E-B9AD-A0F7EC5E5C97}" type="presParOf" srcId="{50270FAC-6920-4B66-9DBF-730BF4D90A97}" destId="{E206ED7D-F7EF-43D4-A0CF-2505686EEFC2}" srcOrd="4" destOrd="0" presId="urn:microsoft.com/office/officeart/2005/8/layout/vList2"/>
    <dgm:cxn modelId="{007E7538-1935-4214-AE28-6473EA6FD370}" type="presParOf" srcId="{50270FAC-6920-4B66-9DBF-730BF4D90A97}" destId="{AACF7221-F036-45C5-9109-B2E06A4C58AD}" srcOrd="5" destOrd="0" presId="urn:microsoft.com/office/officeart/2005/8/layout/vList2"/>
    <dgm:cxn modelId="{77CAA1E0-B093-4E55-BBE8-68C79DF46D7C}" type="presParOf" srcId="{50270FAC-6920-4B66-9DBF-730BF4D90A97}" destId="{70833663-30D0-41C8-A954-30EE91D318D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CBC58F-7271-46AC-BF8C-64A05BB63BE1}" type="doc">
      <dgm:prSet loTypeId="urn:microsoft.com/office/officeart/2005/8/layout/vList2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17CBC8E-7EE3-48C3-A7F3-A201636BDE7F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Georgia" pitchFamily="18" charset="0"/>
            </a:rPr>
            <a:t>ВЫСОКИЙ</a:t>
          </a:r>
          <a:endParaRPr lang="ru-RU" sz="2000" dirty="0">
            <a:latin typeface="Georgia" pitchFamily="18" charset="0"/>
          </a:endParaRPr>
        </a:p>
      </dgm:t>
    </dgm:pt>
    <dgm:pt modelId="{94DD66B8-E591-4B8B-9C3B-4464E7699916}" type="parTrans" cxnId="{CB16E7FE-A864-4D29-9615-37D16C1E4207}">
      <dgm:prSet/>
      <dgm:spPr/>
      <dgm:t>
        <a:bodyPr/>
        <a:lstStyle/>
        <a:p>
          <a:endParaRPr lang="ru-RU"/>
        </a:p>
      </dgm:t>
    </dgm:pt>
    <dgm:pt modelId="{5983E67F-1E25-4BEF-98E2-B14B965551F9}" type="sibTrans" cxnId="{CB16E7FE-A864-4D29-9615-37D16C1E4207}">
      <dgm:prSet/>
      <dgm:spPr/>
      <dgm:t>
        <a:bodyPr/>
        <a:lstStyle/>
        <a:p>
          <a:endParaRPr lang="ru-RU"/>
        </a:p>
      </dgm:t>
    </dgm:pt>
    <dgm:pt modelId="{BF2D49FE-5C0B-4045-B993-77ACDD2C706A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Georgia" pitchFamily="18" charset="0"/>
            </a:rPr>
            <a:t>ВЫСОКИЙ</a:t>
          </a:r>
          <a:endParaRPr lang="ru-RU" sz="2000" dirty="0">
            <a:latin typeface="Georgia" pitchFamily="18" charset="0"/>
          </a:endParaRPr>
        </a:p>
      </dgm:t>
    </dgm:pt>
    <dgm:pt modelId="{CF8E5A65-1459-4B9E-A19E-8879DEF89990}" type="parTrans" cxnId="{250D1009-33D7-40AD-8D82-C8CA7B504439}">
      <dgm:prSet/>
      <dgm:spPr/>
      <dgm:t>
        <a:bodyPr/>
        <a:lstStyle/>
        <a:p>
          <a:endParaRPr lang="ru-RU"/>
        </a:p>
      </dgm:t>
    </dgm:pt>
    <dgm:pt modelId="{B67A9942-58B1-4885-BC4E-418A519D8B23}" type="sibTrans" cxnId="{250D1009-33D7-40AD-8D82-C8CA7B504439}">
      <dgm:prSet/>
      <dgm:spPr/>
      <dgm:t>
        <a:bodyPr/>
        <a:lstStyle/>
        <a:p>
          <a:endParaRPr lang="ru-RU"/>
        </a:p>
      </dgm:t>
    </dgm:pt>
    <dgm:pt modelId="{9C758E81-8223-41A7-B9C2-EFE26040D042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Georgia" pitchFamily="18" charset="0"/>
            </a:rPr>
            <a:t>НИЗКИЙ</a:t>
          </a:r>
          <a:endParaRPr lang="ru-RU" sz="2000" dirty="0">
            <a:latin typeface="Georgia" pitchFamily="18" charset="0"/>
          </a:endParaRPr>
        </a:p>
      </dgm:t>
    </dgm:pt>
    <dgm:pt modelId="{BCF20A28-A268-462A-B1AA-3035A4BD9D2F}" type="parTrans" cxnId="{E9318504-ECCA-48F7-B873-4057EFCD2725}">
      <dgm:prSet/>
      <dgm:spPr/>
      <dgm:t>
        <a:bodyPr/>
        <a:lstStyle/>
        <a:p>
          <a:endParaRPr lang="ru-RU"/>
        </a:p>
      </dgm:t>
    </dgm:pt>
    <dgm:pt modelId="{A95DC310-4460-4731-8852-AA7D4A468E39}" type="sibTrans" cxnId="{E9318504-ECCA-48F7-B873-4057EFCD2725}">
      <dgm:prSet/>
      <dgm:spPr/>
      <dgm:t>
        <a:bodyPr/>
        <a:lstStyle/>
        <a:p>
          <a:endParaRPr lang="ru-RU"/>
        </a:p>
      </dgm:t>
    </dgm:pt>
    <dgm:pt modelId="{6CE3A685-1E8A-4CC0-BC19-230CDECF7E5E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Georgia" pitchFamily="18" charset="0"/>
            </a:rPr>
            <a:t>НИЗКИЙ</a:t>
          </a:r>
          <a:endParaRPr lang="ru-RU" sz="2000" dirty="0">
            <a:latin typeface="Georgia" pitchFamily="18" charset="0"/>
          </a:endParaRPr>
        </a:p>
      </dgm:t>
    </dgm:pt>
    <dgm:pt modelId="{E923F5F5-3E2D-4F88-8586-24BDAAE434F5}" type="parTrans" cxnId="{E9942C5E-A0B7-4F75-91F6-409474EAE3DB}">
      <dgm:prSet/>
      <dgm:spPr/>
      <dgm:t>
        <a:bodyPr/>
        <a:lstStyle/>
        <a:p>
          <a:endParaRPr lang="ru-RU"/>
        </a:p>
      </dgm:t>
    </dgm:pt>
    <dgm:pt modelId="{57CBC5AB-F812-4808-87FA-25A62F46AE46}" type="sibTrans" cxnId="{E9942C5E-A0B7-4F75-91F6-409474EAE3DB}">
      <dgm:prSet/>
      <dgm:spPr/>
      <dgm:t>
        <a:bodyPr/>
        <a:lstStyle/>
        <a:p>
          <a:endParaRPr lang="ru-RU"/>
        </a:p>
      </dgm:t>
    </dgm:pt>
    <dgm:pt modelId="{50270FAC-6920-4B66-9DBF-730BF4D90A97}" type="pres">
      <dgm:prSet presAssocID="{E7CBC58F-7271-46AC-BF8C-64A05BB63B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D55F96-865D-41F3-948C-D16B8A215839}" type="pres">
      <dgm:prSet presAssocID="{217CBC8E-7EE3-48C3-A7F3-A201636BDE7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2C9AE5-4A9D-4DD7-A737-138FD1522C49}" type="pres">
      <dgm:prSet presAssocID="{5983E67F-1E25-4BEF-98E2-B14B965551F9}" presName="spacer" presStyleCnt="0"/>
      <dgm:spPr/>
    </dgm:pt>
    <dgm:pt modelId="{F377DAD0-02AE-4E83-AFC2-B11DD8E85AF6}" type="pres">
      <dgm:prSet presAssocID="{BF2D49FE-5C0B-4045-B993-77ACDD2C706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8ADCE-FBF9-4BDA-B1D7-6B450490DA53}" type="pres">
      <dgm:prSet presAssocID="{B67A9942-58B1-4885-BC4E-418A519D8B23}" presName="spacer" presStyleCnt="0"/>
      <dgm:spPr/>
    </dgm:pt>
    <dgm:pt modelId="{E206ED7D-F7EF-43D4-A0CF-2505686EEFC2}" type="pres">
      <dgm:prSet presAssocID="{6CE3A685-1E8A-4CC0-BC19-230CDECF7E5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CF7221-F036-45C5-9109-B2E06A4C58AD}" type="pres">
      <dgm:prSet presAssocID="{57CBC5AB-F812-4808-87FA-25A62F46AE46}" presName="spacer" presStyleCnt="0"/>
      <dgm:spPr/>
    </dgm:pt>
    <dgm:pt modelId="{70833663-30D0-41C8-A954-30EE91D318D8}" type="pres">
      <dgm:prSet presAssocID="{9C758E81-8223-41A7-B9C2-EFE26040D04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318504-ECCA-48F7-B873-4057EFCD2725}" srcId="{E7CBC58F-7271-46AC-BF8C-64A05BB63BE1}" destId="{9C758E81-8223-41A7-B9C2-EFE26040D042}" srcOrd="3" destOrd="0" parTransId="{BCF20A28-A268-462A-B1AA-3035A4BD9D2F}" sibTransId="{A95DC310-4460-4731-8852-AA7D4A468E39}"/>
    <dgm:cxn modelId="{EC87E2EB-30B1-4008-AF3D-D9C0E959A3BC}" type="presOf" srcId="{BF2D49FE-5C0B-4045-B993-77ACDD2C706A}" destId="{F377DAD0-02AE-4E83-AFC2-B11DD8E85AF6}" srcOrd="0" destOrd="0" presId="urn:microsoft.com/office/officeart/2005/8/layout/vList2"/>
    <dgm:cxn modelId="{250D1009-33D7-40AD-8D82-C8CA7B504439}" srcId="{E7CBC58F-7271-46AC-BF8C-64A05BB63BE1}" destId="{BF2D49FE-5C0B-4045-B993-77ACDD2C706A}" srcOrd="1" destOrd="0" parTransId="{CF8E5A65-1459-4B9E-A19E-8879DEF89990}" sibTransId="{B67A9942-58B1-4885-BC4E-418A519D8B23}"/>
    <dgm:cxn modelId="{554BDC07-E5D6-415A-9981-E603A5085D87}" type="presOf" srcId="{6CE3A685-1E8A-4CC0-BC19-230CDECF7E5E}" destId="{E206ED7D-F7EF-43D4-A0CF-2505686EEFC2}" srcOrd="0" destOrd="0" presId="urn:microsoft.com/office/officeart/2005/8/layout/vList2"/>
    <dgm:cxn modelId="{DA7A2E25-2538-45BF-9A4D-8C8E3FECDA18}" type="presOf" srcId="{217CBC8E-7EE3-48C3-A7F3-A201636BDE7F}" destId="{7ED55F96-865D-41F3-948C-D16B8A215839}" srcOrd="0" destOrd="0" presId="urn:microsoft.com/office/officeart/2005/8/layout/vList2"/>
    <dgm:cxn modelId="{26BEB3FE-7CC0-4149-B3F7-A058953C2EA0}" type="presOf" srcId="{E7CBC58F-7271-46AC-BF8C-64A05BB63BE1}" destId="{50270FAC-6920-4B66-9DBF-730BF4D90A97}" srcOrd="0" destOrd="0" presId="urn:microsoft.com/office/officeart/2005/8/layout/vList2"/>
    <dgm:cxn modelId="{CB16E7FE-A864-4D29-9615-37D16C1E4207}" srcId="{E7CBC58F-7271-46AC-BF8C-64A05BB63BE1}" destId="{217CBC8E-7EE3-48C3-A7F3-A201636BDE7F}" srcOrd="0" destOrd="0" parTransId="{94DD66B8-E591-4B8B-9C3B-4464E7699916}" sibTransId="{5983E67F-1E25-4BEF-98E2-B14B965551F9}"/>
    <dgm:cxn modelId="{E9942C5E-A0B7-4F75-91F6-409474EAE3DB}" srcId="{E7CBC58F-7271-46AC-BF8C-64A05BB63BE1}" destId="{6CE3A685-1E8A-4CC0-BC19-230CDECF7E5E}" srcOrd="2" destOrd="0" parTransId="{E923F5F5-3E2D-4F88-8586-24BDAAE434F5}" sibTransId="{57CBC5AB-F812-4808-87FA-25A62F46AE46}"/>
    <dgm:cxn modelId="{208D318B-1F22-42D2-8A30-A00FCB592B00}" type="presOf" srcId="{9C758E81-8223-41A7-B9C2-EFE26040D042}" destId="{70833663-30D0-41C8-A954-30EE91D318D8}" srcOrd="0" destOrd="0" presId="urn:microsoft.com/office/officeart/2005/8/layout/vList2"/>
    <dgm:cxn modelId="{10B378DE-EC70-49F3-ACD3-F95B8363C8E9}" type="presParOf" srcId="{50270FAC-6920-4B66-9DBF-730BF4D90A97}" destId="{7ED55F96-865D-41F3-948C-D16B8A215839}" srcOrd="0" destOrd="0" presId="urn:microsoft.com/office/officeart/2005/8/layout/vList2"/>
    <dgm:cxn modelId="{B425DF03-D786-4212-94DF-12FA28B1C97F}" type="presParOf" srcId="{50270FAC-6920-4B66-9DBF-730BF4D90A97}" destId="{DA2C9AE5-4A9D-4DD7-A737-138FD1522C49}" srcOrd="1" destOrd="0" presId="urn:microsoft.com/office/officeart/2005/8/layout/vList2"/>
    <dgm:cxn modelId="{B07A752E-8137-466B-AF4B-DB3F0F4622DC}" type="presParOf" srcId="{50270FAC-6920-4B66-9DBF-730BF4D90A97}" destId="{F377DAD0-02AE-4E83-AFC2-B11DD8E85AF6}" srcOrd="2" destOrd="0" presId="urn:microsoft.com/office/officeart/2005/8/layout/vList2"/>
    <dgm:cxn modelId="{2E93FA2C-6D75-41BD-8822-AB84FC29194F}" type="presParOf" srcId="{50270FAC-6920-4B66-9DBF-730BF4D90A97}" destId="{F6C8ADCE-FBF9-4BDA-B1D7-6B450490DA53}" srcOrd="3" destOrd="0" presId="urn:microsoft.com/office/officeart/2005/8/layout/vList2"/>
    <dgm:cxn modelId="{AFF698C2-2E73-43F2-A14B-991ACD1AE271}" type="presParOf" srcId="{50270FAC-6920-4B66-9DBF-730BF4D90A97}" destId="{E206ED7D-F7EF-43D4-A0CF-2505686EEFC2}" srcOrd="4" destOrd="0" presId="urn:microsoft.com/office/officeart/2005/8/layout/vList2"/>
    <dgm:cxn modelId="{665D4608-CD59-4537-AF04-6D925AD66C7B}" type="presParOf" srcId="{50270FAC-6920-4B66-9DBF-730BF4D90A97}" destId="{AACF7221-F036-45C5-9109-B2E06A4C58AD}" srcOrd="5" destOrd="0" presId="urn:microsoft.com/office/officeart/2005/8/layout/vList2"/>
    <dgm:cxn modelId="{8E08C2E1-0A6E-4846-8C04-121B0B1DBCC9}" type="presParOf" srcId="{50270FAC-6920-4B66-9DBF-730BF4D90A97}" destId="{70833663-30D0-41C8-A954-30EE91D318D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22464A-8BFE-4831-A562-A42542F9861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1C0EE9-FD27-47D3-9599-F6E58C7938B6}">
      <dgm:prSet phldrT="[Текст]" custT="1"/>
      <dgm:spPr>
        <a:noFill/>
        <a:ln>
          <a:noFill/>
        </a:ln>
      </dgm:spPr>
      <dgm:t>
        <a:bodyPr/>
        <a:lstStyle/>
        <a:p>
          <a:r>
            <a:rPr lang="ru-RU" sz="20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39,6%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ответов признаны недостоверными</a:t>
          </a:r>
          <a:endParaRPr lang="ru-RU" sz="1600" dirty="0">
            <a:solidFill>
              <a:schemeClr val="tx2">
                <a:lumMod val="75000"/>
              </a:schemeClr>
            </a:solidFill>
          </a:endParaRPr>
        </a:p>
      </dgm:t>
    </dgm:pt>
    <dgm:pt modelId="{53DCF332-7A12-4A14-91CD-E18D9A5A18C4}" type="parTrans" cxnId="{FFE179D4-1424-481B-8E46-3D3A8EA703E6}">
      <dgm:prSet/>
      <dgm:spPr/>
      <dgm:t>
        <a:bodyPr/>
        <a:lstStyle/>
        <a:p>
          <a:endParaRPr lang="ru-RU"/>
        </a:p>
      </dgm:t>
    </dgm:pt>
    <dgm:pt modelId="{238936EE-E381-4046-B60A-4DEFD61643E0}" type="sibTrans" cxnId="{FFE179D4-1424-481B-8E46-3D3A8EA703E6}">
      <dgm:prSet/>
      <dgm:spPr/>
      <dgm:t>
        <a:bodyPr/>
        <a:lstStyle/>
        <a:p>
          <a:endParaRPr lang="ru-RU"/>
        </a:p>
      </dgm:t>
    </dgm:pt>
    <dgm:pt modelId="{6AC01932-34AA-4129-A6E9-BCC6A0655C30}">
      <dgm:prSet custT="1"/>
      <dgm:spPr>
        <a:noFill/>
        <a:ln>
          <a:noFill/>
        </a:ln>
      </dgm:spPr>
      <dgm:t>
        <a:bodyPr/>
        <a:lstStyle/>
        <a:p>
          <a:r>
            <a:rPr lang="ru-RU" sz="20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13,63%</a:t>
          </a:r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– «группа риска»</a:t>
          </a:r>
        </a:p>
      </dgm:t>
    </dgm:pt>
    <dgm:pt modelId="{F25BA500-B4D1-4F3F-A033-5834E5D3305C}" type="parTrans" cxnId="{92246F4E-1C20-465A-8235-B93C07B737C1}">
      <dgm:prSet/>
      <dgm:spPr/>
      <dgm:t>
        <a:bodyPr/>
        <a:lstStyle/>
        <a:p>
          <a:endParaRPr lang="ru-RU"/>
        </a:p>
      </dgm:t>
    </dgm:pt>
    <dgm:pt modelId="{9593AAC5-EC05-468E-B064-D898B6A0F30D}" type="sibTrans" cxnId="{92246F4E-1C20-465A-8235-B93C07B737C1}">
      <dgm:prSet/>
      <dgm:spPr/>
      <dgm:t>
        <a:bodyPr/>
        <a:lstStyle/>
        <a:p>
          <a:endParaRPr lang="ru-RU"/>
        </a:p>
      </dgm:t>
    </dgm:pt>
    <dgm:pt modelId="{D64FC090-7EA3-4A92-A116-4B4724E3DECE}">
      <dgm:prSet custT="1"/>
      <dgm:spPr>
        <a:ln>
          <a:noFill/>
        </a:ln>
      </dgm:spPr>
      <dgm:t>
        <a:bodyPr/>
        <a:lstStyle/>
        <a:p>
          <a:r>
            <a:rPr lang="ru-RU" sz="18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13,19%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- латентная (скрытая) 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рискогенность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 </a:t>
          </a:r>
        </a:p>
      </dgm:t>
    </dgm:pt>
    <dgm:pt modelId="{55F96FC0-C9DC-4557-BA8D-5533D41E9499}" type="parTrans" cxnId="{57B55DB5-4D88-41EC-8939-F78830D7929B}">
      <dgm:prSet/>
      <dgm:spPr/>
      <dgm:t>
        <a:bodyPr/>
        <a:lstStyle/>
        <a:p>
          <a:endParaRPr lang="ru-RU"/>
        </a:p>
      </dgm:t>
    </dgm:pt>
    <dgm:pt modelId="{10E3A608-2DF5-4E4D-9209-652031790CFA}" type="sibTrans" cxnId="{57B55DB5-4D88-41EC-8939-F78830D7929B}">
      <dgm:prSet/>
      <dgm:spPr/>
      <dgm:t>
        <a:bodyPr/>
        <a:lstStyle/>
        <a:p>
          <a:endParaRPr lang="ru-RU"/>
        </a:p>
      </dgm:t>
    </dgm:pt>
    <dgm:pt modelId="{2C471CFE-0946-4BC2-BBE7-20D400368478}">
      <dgm:prSet custT="1"/>
      <dgm:spPr>
        <a:ln>
          <a:noFill/>
        </a:ln>
      </dgm:spPr>
      <dgm:t>
        <a:bodyPr/>
        <a:lstStyle/>
        <a:p>
          <a:r>
            <a:rPr lang="ru-RU" sz="18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0,44%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явная 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рискогенность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</a:t>
          </a:r>
        </a:p>
      </dgm:t>
    </dgm:pt>
    <dgm:pt modelId="{CF95783A-D270-4944-A729-003873611C75}" type="parTrans" cxnId="{9040DA73-1255-4253-935C-E18677ACED5E}">
      <dgm:prSet/>
      <dgm:spPr/>
      <dgm:t>
        <a:bodyPr/>
        <a:lstStyle/>
        <a:p>
          <a:endParaRPr lang="ru-RU"/>
        </a:p>
      </dgm:t>
    </dgm:pt>
    <dgm:pt modelId="{687EE160-4C86-4B14-8FF5-A850067598B2}" type="sibTrans" cxnId="{9040DA73-1255-4253-935C-E18677ACED5E}">
      <dgm:prSet/>
      <dgm:spPr/>
      <dgm:t>
        <a:bodyPr/>
        <a:lstStyle/>
        <a:p>
          <a:endParaRPr lang="ru-RU"/>
        </a:p>
      </dgm:t>
    </dgm:pt>
    <dgm:pt modelId="{B3740649-216E-4568-AB39-157858B39561}" type="pres">
      <dgm:prSet presAssocID="{B522464A-8BFE-4831-A562-A42542F986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D119EA-1D3F-40C2-A3B7-F1266FDBE9FE}" type="pres">
      <dgm:prSet presAssocID="{121C0EE9-FD27-47D3-9599-F6E58C7938B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796B24-410B-4CAA-8B3D-623245BF0D72}" type="pres">
      <dgm:prSet presAssocID="{238936EE-E381-4046-B60A-4DEFD61643E0}" presName="spacer" presStyleCnt="0"/>
      <dgm:spPr/>
    </dgm:pt>
    <dgm:pt modelId="{993870D4-75B3-4804-BB11-2FB7A069D032}" type="pres">
      <dgm:prSet presAssocID="{6AC01932-34AA-4129-A6E9-BCC6A0655C30}" presName="parentText" presStyleLbl="node1" presStyleIdx="1" presStyleCnt="2" custScaleY="711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708B46-84FB-426C-B93F-3FA0EBA82FEF}" type="pres">
      <dgm:prSet presAssocID="{6AC01932-34AA-4129-A6E9-BCC6A0655C3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406919-F3CB-4205-9D17-E3A9F0A32F6D}" type="presOf" srcId="{121C0EE9-FD27-47D3-9599-F6E58C7938B6}" destId="{A0D119EA-1D3F-40C2-A3B7-F1266FDBE9FE}" srcOrd="0" destOrd="0" presId="urn:microsoft.com/office/officeart/2005/8/layout/vList2"/>
    <dgm:cxn modelId="{EA404273-ED42-40EC-9D61-0896CC818DDE}" type="presOf" srcId="{6AC01932-34AA-4129-A6E9-BCC6A0655C30}" destId="{993870D4-75B3-4804-BB11-2FB7A069D032}" srcOrd="0" destOrd="0" presId="urn:microsoft.com/office/officeart/2005/8/layout/vList2"/>
    <dgm:cxn modelId="{57B55DB5-4D88-41EC-8939-F78830D7929B}" srcId="{6AC01932-34AA-4129-A6E9-BCC6A0655C30}" destId="{D64FC090-7EA3-4A92-A116-4B4724E3DECE}" srcOrd="0" destOrd="0" parTransId="{55F96FC0-C9DC-4557-BA8D-5533D41E9499}" sibTransId="{10E3A608-2DF5-4E4D-9209-652031790CFA}"/>
    <dgm:cxn modelId="{FFE179D4-1424-481B-8E46-3D3A8EA703E6}" srcId="{B522464A-8BFE-4831-A562-A42542F98615}" destId="{121C0EE9-FD27-47D3-9599-F6E58C7938B6}" srcOrd="0" destOrd="0" parTransId="{53DCF332-7A12-4A14-91CD-E18D9A5A18C4}" sibTransId="{238936EE-E381-4046-B60A-4DEFD61643E0}"/>
    <dgm:cxn modelId="{92246F4E-1C20-465A-8235-B93C07B737C1}" srcId="{B522464A-8BFE-4831-A562-A42542F98615}" destId="{6AC01932-34AA-4129-A6E9-BCC6A0655C30}" srcOrd="1" destOrd="0" parTransId="{F25BA500-B4D1-4F3F-A033-5834E5D3305C}" sibTransId="{9593AAC5-EC05-468E-B064-D898B6A0F30D}"/>
    <dgm:cxn modelId="{7A92B7C9-DCA1-48AD-984B-9D1D01CB6757}" type="presOf" srcId="{2C471CFE-0946-4BC2-BBE7-20D400368478}" destId="{7E708B46-84FB-426C-B93F-3FA0EBA82FEF}" srcOrd="0" destOrd="1" presId="urn:microsoft.com/office/officeart/2005/8/layout/vList2"/>
    <dgm:cxn modelId="{869B5E15-02EB-4E9E-9395-43EAF1E08375}" type="presOf" srcId="{B522464A-8BFE-4831-A562-A42542F98615}" destId="{B3740649-216E-4568-AB39-157858B39561}" srcOrd="0" destOrd="0" presId="urn:microsoft.com/office/officeart/2005/8/layout/vList2"/>
    <dgm:cxn modelId="{AACEE74E-9F05-453D-981E-2BEB16635A51}" type="presOf" srcId="{D64FC090-7EA3-4A92-A116-4B4724E3DECE}" destId="{7E708B46-84FB-426C-B93F-3FA0EBA82FEF}" srcOrd="0" destOrd="0" presId="urn:microsoft.com/office/officeart/2005/8/layout/vList2"/>
    <dgm:cxn modelId="{9040DA73-1255-4253-935C-E18677ACED5E}" srcId="{6AC01932-34AA-4129-A6E9-BCC6A0655C30}" destId="{2C471CFE-0946-4BC2-BBE7-20D400368478}" srcOrd="1" destOrd="0" parTransId="{CF95783A-D270-4944-A729-003873611C75}" sibTransId="{687EE160-4C86-4B14-8FF5-A850067598B2}"/>
    <dgm:cxn modelId="{EC04A0F2-FC13-4B51-B9E6-0A699D440CC5}" type="presParOf" srcId="{B3740649-216E-4568-AB39-157858B39561}" destId="{A0D119EA-1D3F-40C2-A3B7-F1266FDBE9FE}" srcOrd="0" destOrd="0" presId="urn:microsoft.com/office/officeart/2005/8/layout/vList2"/>
    <dgm:cxn modelId="{61E47522-EC11-459D-9882-C7889EB24B71}" type="presParOf" srcId="{B3740649-216E-4568-AB39-157858B39561}" destId="{14796B24-410B-4CAA-8B3D-623245BF0D72}" srcOrd="1" destOrd="0" presId="urn:microsoft.com/office/officeart/2005/8/layout/vList2"/>
    <dgm:cxn modelId="{99CDDE43-364A-4A50-8CC8-15A2BAE66E81}" type="presParOf" srcId="{B3740649-216E-4568-AB39-157858B39561}" destId="{993870D4-75B3-4804-BB11-2FB7A069D032}" srcOrd="2" destOrd="0" presId="urn:microsoft.com/office/officeart/2005/8/layout/vList2"/>
    <dgm:cxn modelId="{4A8C2AC4-348B-4D3A-A8FB-7A1C7C342668}" type="presParOf" srcId="{B3740649-216E-4568-AB39-157858B39561}" destId="{7E708B46-84FB-426C-B93F-3FA0EBA82FE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534CE98-3588-4A85-95D9-22AE45EACF29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A73A52-5091-4906-8090-A744AAA4F5EE}">
      <dgm:prSet phldrT="[Текст]" custT="1"/>
      <dgm:spPr/>
      <dgm:t>
        <a:bodyPr/>
        <a:lstStyle/>
        <a:p>
          <a:pPr algn="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55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dgm:t>
    </dgm:pt>
    <dgm:pt modelId="{F7F5BDFF-AA21-4BA6-919A-B0120055E023}" type="parTrans" cxnId="{A6E51F08-85DA-4E04-86B2-1AB809DFDBFF}">
      <dgm:prSet/>
      <dgm:spPr/>
      <dgm:t>
        <a:bodyPr/>
        <a:lstStyle/>
        <a:p>
          <a:endParaRPr lang="ru-RU"/>
        </a:p>
      </dgm:t>
    </dgm:pt>
    <dgm:pt modelId="{7D25B00B-0C71-4410-91D4-77583CA810C6}" type="sibTrans" cxnId="{A6E51F08-85DA-4E04-86B2-1AB809DFDBFF}">
      <dgm:prSet/>
      <dgm:spPr/>
      <dgm:t>
        <a:bodyPr/>
        <a:lstStyle/>
        <a:p>
          <a:endParaRPr lang="ru-RU"/>
        </a:p>
      </dgm:t>
    </dgm:pt>
    <dgm:pt modelId="{4218065D-BCA6-4CF4-BE22-A1B51062083D}">
      <dgm:prSet phldrT="[Текст]" custT="1"/>
      <dgm:spPr/>
      <dgm:t>
        <a:bodyPr/>
        <a:lstStyle/>
        <a:p>
          <a:pPr algn="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20296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CB3596C2-9B35-470C-845C-FF881040406B}" type="parTrans" cxnId="{C40DD229-7F73-4940-B534-703013FB66C5}">
      <dgm:prSet/>
      <dgm:spPr/>
      <dgm:t>
        <a:bodyPr/>
        <a:lstStyle/>
        <a:p>
          <a:endParaRPr lang="ru-RU"/>
        </a:p>
      </dgm:t>
    </dgm:pt>
    <dgm:pt modelId="{EF27F021-36A9-4CD1-B425-89FB4707D1EB}" type="sibTrans" cxnId="{C40DD229-7F73-4940-B534-703013FB66C5}">
      <dgm:prSet/>
      <dgm:spPr/>
      <dgm:t>
        <a:bodyPr/>
        <a:lstStyle/>
        <a:p>
          <a:endParaRPr lang="ru-RU"/>
        </a:p>
      </dgm:t>
    </dgm:pt>
    <dgm:pt modelId="{0F398DE6-0F3F-44D2-860F-52A07D55E9CB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обучающихся 13-18лет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7202149-BE83-4115-8FB8-74FE507E0435}" type="parTrans" cxnId="{2022422A-2961-4FC4-93AF-AA6B23762702}">
      <dgm:prSet/>
      <dgm:spPr/>
      <dgm:t>
        <a:bodyPr/>
        <a:lstStyle/>
        <a:p>
          <a:endParaRPr lang="ru-RU"/>
        </a:p>
      </dgm:t>
    </dgm:pt>
    <dgm:pt modelId="{7B4951EC-7432-4B39-9BF7-28F0826F179D}" type="sibTrans" cxnId="{2022422A-2961-4FC4-93AF-AA6B23762702}">
      <dgm:prSet/>
      <dgm:spPr/>
      <dgm:t>
        <a:bodyPr/>
        <a:lstStyle/>
        <a:p>
          <a:endParaRPr lang="ru-RU"/>
        </a:p>
      </dgm:t>
    </dgm:pt>
    <dgm:pt modelId="{C8C958B9-2BC5-47B9-80E0-D16271271562}">
      <dgm:prSet phldrT="[Текст]" custT="1"/>
      <dgm:spPr/>
      <dgm:t>
        <a:bodyPr/>
        <a:lstStyle/>
        <a:p>
          <a:pPr algn="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19507 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(96%)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39E72F86-4B55-4224-9658-31D7C2DF9C28}" type="parTrans" cxnId="{CD2672C2-374A-4A52-9749-768ABD0D69DC}">
      <dgm:prSet/>
      <dgm:spPr/>
      <dgm:t>
        <a:bodyPr/>
        <a:lstStyle/>
        <a:p>
          <a:endParaRPr lang="ru-RU"/>
        </a:p>
      </dgm:t>
    </dgm:pt>
    <dgm:pt modelId="{36D21595-621A-4015-912D-4CC2B11B9D45}" type="sibTrans" cxnId="{CD2672C2-374A-4A52-9749-768ABD0D69DC}">
      <dgm:prSet/>
      <dgm:spPr/>
      <dgm:t>
        <a:bodyPr/>
        <a:lstStyle/>
        <a:p>
          <a:endParaRPr lang="ru-RU"/>
        </a:p>
      </dgm:t>
    </dgm:pt>
    <dgm:pt modelId="{817DF7F2-4D95-4B56-BF96-B74493F21A8E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согласий на тестирование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AD50938-ABFE-4D11-8CDF-469DC5FE8D2D}" type="parTrans" cxnId="{1EEB975D-83F1-4462-A22F-C3E42F978C24}">
      <dgm:prSet/>
      <dgm:spPr/>
      <dgm:t>
        <a:bodyPr/>
        <a:lstStyle/>
        <a:p>
          <a:endParaRPr lang="ru-RU"/>
        </a:p>
      </dgm:t>
    </dgm:pt>
    <dgm:pt modelId="{192EB819-09DF-4C72-8B03-949CFD0633D8}" type="sibTrans" cxnId="{1EEB975D-83F1-4462-A22F-C3E42F978C24}">
      <dgm:prSet/>
      <dgm:spPr/>
      <dgm:t>
        <a:bodyPr/>
        <a:lstStyle/>
        <a:p>
          <a:endParaRPr lang="ru-RU"/>
        </a:p>
      </dgm:t>
    </dgm:pt>
    <dgm:pt modelId="{D35913FA-1E71-4519-9114-304F99DFC18B}">
      <dgm:prSet phldrT="[Текст]" custT="1"/>
      <dgm:spPr/>
      <dgm:t>
        <a:bodyPr/>
        <a:lstStyle/>
        <a:p>
          <a:pPr algn="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18568 (95%)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B2DD7448-9B47-4374-A4A8-A38D19C5D79D}" type="parTrans" cxnId="{AA5EECC9-A91F-4C65-A6CE-06DD58EF2E4B}">
      <dgm:prSet/>
      <dgm:spPr/>
      <dgm:t>
        <a:bodyPr/>
        <a:lstStyle/>
        <a:p>
          <a:endParaRPr lang="ru-RU"/>
        </a:p>
      </dgm:t>
    </dgm:pt>
    <dgm:pt modelId="{C3D753E5-3694-4286-8546-EDB17595A922}" type="sibTrans" cxnId="{AA5EECC9-A91F-4C65-A6CE-06DD58EF2E4B}">
      <dgm:prSet/>
      <dgm:spPr/>
      <dgm:t>
        <a:bodyPr/>
        <a:lstStyle/>
        <a:p>
          <a:endParaRPr lang="ru-RU"/>
        </a:p>
      </dgm:t>
    </dgm:pt>
    <dgm:pt modelId="{1CCE8713-1DE9-48B2-A894-5D943D9CE2DD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обучающихся протестировано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4F57BA3-819D-4C9D-A54F-645C7140C624}" type="parTrans" cxnId="{67D49373-44A2-4FF4-B980-8BE24AB644D9}">
      <dgm:prSet/>
      <dgm:spPr/>
      <dgm:t>
        <a:bodyPr/>
        <a:lstStyle/>
        <a:p>
          <a:endParaRPr lang="ru-RU"/>
        </a:p>
      </dgm:t>
    </dgm:pt>
    <dgm:pt modelId="{E6A071A2-1BA4-460D-85F5-898E65A5FBBC}" type="sibTrans" cxnId="{67D49373-44A2-4FF4-B980-8BE24AB644D9}">
      <dgm:prSet/>
      <dgm:spPr/>
      <dgm:t>
        <a:bodyPr/>
        <a:lstStyle/>
        <a:p>
          <a:endParaRPr lang="ru-RU"/>
        </a:p>
      </dgm:t>
    </dgm:pt>
    <dgm:pt modelId="{F6A3FBD3-601A-4A52-B891-61BA0C1981AA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общеобразовательных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учреждений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04464D0-AF55-40A6-8192-86469D1B9456}" type="parTrans" cxnId="{D568B429-15A5-4BDB-ABD9-EE6668A47699}">
      <dgm:prSet/>
      <dgm:spPr/>
      <dgm:t>
        <a:bodyPr/>
        <a:lstStyle/>
        <a:p>
          <a:endParaRPr lang="ru-RU"/>
        </a:p>
      </dgm:t>
    </dgm:pt>
    <dgm:pt modelId="{0E64361C-4BA1-428D-9345-BB30C71B3CCA}" type="sibTrans" cxnId="{D568B429-15A5-4BDB-ABD9-EE6668A47699}">
      <dgm:prSet/>
      <dgm:spPr/>
      <dgm:t>
        <a:bodyPr/>
        <a:lstStyle/>
        <a:p>
          <a:endParaRPr lang="ru-RU"/>
        </a:p>
      </dgm:t>
    </dgm:pt>
    <dgm:pt modelId="{9B98B947-2636-4E05-A784-5271DD6BC5DD}">
      <dgm:prSet phldrT="[Текст]" custT="1"/>
      <dgm:spPr/>
      <dgm:t>
        <a:bodyPr/>
        <a:lstStyle/>
        <a:p>
          <a:pPr algn="l"/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отказов от тестирования</a:t>
          </a:r>
          <a:endParaRPr lang="ru-RU" sz="14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D5480C-27FB-4E2C-9F61-B41E591FA0DA}" type="parTrans" cxnId="{D4A279C6-4A70-4F21-9E94-4E7D41A82B6D}">
      <dgm:prSet/>
      <dgm:spPr/>
      <dgm:t>
        <a:bodyPr/>
        <a:lstStyle/>
        <a:p>
          <a:endParaRPr lang="ru-RU"/>
        </a:p>
      </dgm:t>
    </dgm:pt>
    <dgm:pt modelId="{D3CF3F05-D0E2-4EA8-A080-B55D98B275A5}" type="sibTrans" cxnId="{D4A279C6-4A70-4F21-9E94-4E7D41A82B6D}">
      <dgm:prSet/>
      <dgm:spPr/>
      <dgm:t>
        <a:bodyPr/>
        <a:lstStyle/>
        <a:p>
          <a:endParaRPr lang="ru-RU"/>
        </a:p>
      </dgm:t>
    </dgm:pt>
    <dgm:pt modelId="{DA644353-1B24-4D15-9A23-E84ADAD07154}">
      <dgm:prSet phldrT="[Текст]" custT="1"/>
      <dgm:spPr/>
      <dgm:t>
        <a:bodyPr/>
        <a:lstStyle/>
        <a:p>
          <a:pPr algn="r"/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789 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(3,89%) 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D5937EC-27EC-49BA-A2EC-F8B4625E80AC}" type="parTrans" cxnId="{30CECB31-D7CA-4228-8484-FF22B99B60DD}">
      <dgm:prSet/>
      <dgm:spPr/>
      <dgm:t>
        <a:bodyPr/>
        <a:lstStyle/>
        <a:p>
          <a:endParaRPr lang="ru-RU"/>
        </a:p>
      </dgm:t>
    </dgm:pt>
    <dgm:pt modelId="{6A162209-25DA-45F9-9607-F03C3FA60B65}" type="sibTrans" cxnId="{30CECB31-D7CA-4228-8484-FF22B99B60DD}">
      <dgm:prSet/>
      <dgm:spPr/>
      <dgm:t>
        <a:bodyPr/>
        <a:lstStyle/>
        <a:p>
          <a:endParaRPr lang="ru-RU"/>
        </a:p>
      </dgm:t>
    </dgm:pt>
    <dgm:pt modelId="{485E0BFD-3DB5-4A74-8E16-19661CCD66E3}" type="pres">
      <dgm:prSet presAssocID="{7534CE98-3588-4A85-95D9-22AE45EACF2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5576C2-FD93-4D64-B599-0CD69BF9CD29}" type="pres">
      <dgm:prSet presAssocID="{9FA73A52-5091-4906-8090-A744AAA4F5EE}" presName="linNode" presStyleCnt="0"/>
      <dgm:spPr/>
      <dgm:t>
        <a:bodyPr/>
        <a:lstStyle/>
        <a:p>
          <a:endParaRPr lang="ru-RU"/>
        </a:p>
      </dgm:t>
    </dgm:pt>
    <dgm:pt modelId="{14A0E308-6D74-435C-9F3B-35688CCFE6EB}" type="pres">
      <dgm:prSet presAssocID="{9FA73A52-5091-4906-8090-A744AAA4F5EE}" presName="parentText" presStyleLbl="node1" presStyleIdx="0" presStyleCnt="5" custLinFactNeighborX="-1447" custLinFactNeighborY="-22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7DAFBC-76CA-4BB9-B22C-147E485AAEF7}" type="pres">
      <dgm:prSet presAssocID="{9FA73A52-5091-4906-8090-A744AAA4F5EE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B1F496-4B86-46DB-B899-22E30C394B55}" type="pres">
      <dgm:prSet presAssocID="{7D25B00B-0C71-4410-91D4-77583CA810C6}" presName="sp" presStyleCnt="0"/>
      <dgm:spPr/>
      <dgm:t>
        <a:bodyPr/>
        <a:lstStyle/>
        <a:p>
          <a:endParaRPr lang="ru-RU"/>
        </a:p>
      </dgm:t>
    </dgm:pt>
    <dgm:pt modelId="{65BB1554-F4EA-4B74-957A-B40F0C20B367}" type="pres">
      <dgm:prSet presAssocID="{4218065D-BCA6-4CF4-BE22-A1B51062083D}" presName="linNode" presStyleCnt="0"/>
      <dgm:spPr/>
      <dgm:t>
        <a:bodyPr/>
        <a:lstStyle/>
        <a:p>
          <a:endParaRPr lang="ru-RU"/>
        </a:p>
      </dgm:t>
    </dgm:pt>
    <dgm:pt modelId="{EC82859D-5783-4E45-80E6-AE7DB5D883BD}" type="pres">
      <dgm:prSet presAssocID="{4218065D-BCA6-4CF4-BE22-A1B51062083D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6310E9-8252-434C-8D42-D3FDA8819856}" type="pres">
      <dgm:prSet presAssocID="{4218065D-BCA6-4CF4-BE22-A1B51062083D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AC675D-E4A1-4519-BAC8-19403360CE71}" type="pres">
      <dgm:prSet presAssocID="{EF27F021-36A9-4CD1-B425-89FB4707D1EB}" presName="sp" presStyleCnt="0"/>
      <dgm:spPr/>
      <dgm:t>
        <a:bodyPr/>
        <a:lstStyle/>
        <a:p>
          <a:endParaRPr lang="ru-RU"/>
        </a:p>
      </dgm:t>
    </dgm:pt>
    <dgm:pt modelId="{CFC40B97-1D85-4E36-9EEE-D768F3DA80E9}" type="pres">
      <dgm:prSet presAssocID="{C8C958B9-2BC5-47B9-80E0-D16271271562}" presName="linNode" presStyleCnt="0"/>
      <dgm:spPr/>
      <dgm:t>
        <a:bodyPr/>
        <a:lstStyle/>
        <a:p>
          <a:endParaRPr lang="ru-RU"/>
        </a:p>
      </dgm:t>
    </dgm:pt>
    <dgm:pt modelId="{00711297-4A60-4F2A-933E-EF6B67B24081}" type="pres">
      <dgm:prSet presAssocID="{C8C958B9-2BC5-47B9-80E0-D16271271562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83892C-71E8-41C5-BEED-2426C0BEED18}" type="pres">
      <dgm:prSet presAssocID="{C8C958B9-2BC5-47B9-80E0-D16271271562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19C8A6-C419-4145-BAEB-C50CB79802AF}" type="pres">
      <dgm:prSet presAssocID="{36D21595-621A-4015-912D-4CC2B11B9D45}" presName="sp" presStyleCnt="0"/>
      <dgm:spPr/>
      <dgm:t>
        <a:bodyPr/>
        <a:lstStyle/>
        <a:p>
          <a:endParaRPr lang="ru-RU"/>
        </a:p>
      </dgm:t>
    </dgm:pt>
    <dgm:pt modelId="{7A837899-E033-4785-B0EE-70AAD7D6F71B}" type="pres">
      <dgm:prSet presAssocID="{DA644353-1B24-4D15-9A23-E84ADAD07154}" presName="linNode" presStyleCnt="0"/>
      <dgm:spPr/>
      <dgm:t>
        <a:bodyPr/>
        <a:lstStyle/>
        <a:p>
          <a:endParaRPr lang="ru-RU"/>
        </a:p>
      </dgm:t>
    </dgm:pt>
    <dgm:pt modelId="{2676B176-F015-43EA-9DDC-D81B94FB4DE2}" type="pres">
      <dgm:prSet presAssocID="{DA644353-1B24-4D15-9A23-E84ADAD07154}" presName="parentText" presStyleLbl="node1" presStyleIdx="3" presStyleCnt="5" custScaleY="12636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E6915-CFA7-45BA-9EC1-091DA6672844}" type="pres">
      <dgm:prSet presAssocID="{DA644353-1B24-4D15-9A23-E84ADAD07154}" presName="descendantText" presStyleLbl="alignAccFollowNode1" presStyleIdx="3" presStyleCnt="5" custScaleX="101043" custScaleY="1740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0B0D2A-6CAA-40B7-8BFA-5CDF4D431BEE}" type="pres">
      <dgm:prSet presAssocID="{6A162209-25DA-45F9-9607-F03C3FA60B65}" presName="sp" presStyleCnt="0"/>
      <dgm:spPr/>
      <dgm:t>
        <a:bodyPr/>
        <a:lstStyle/>
        <a:p>
          <a:endParaRPr lang="ru-RU"/>
        </a:p>
      </dgm:t>
    </dgm:pt>
    <dgm:pt modelId="{CAAA9BD1-C2EF-4507-B1D4-7BF363F8CC81}" type="pres">
      <dgm:prSet presAssocID="{D35913FA-1E71-4519-9114-304F99DFC18B}" presName="linNode" presStyleCnt="0"/>
      <dgm:spPr/>
      <dgm:t>
        <a:bodyPr/>
        <a:lstStyle/>
        <a:p>
          <a:endParaRPr lang="ru-RU"/>
        </a:p>
      </dgm:t>
    </dgm:pt>
    <dgm:pt modelId="{9C7D120D-792D-4FF2-9F3E-CC54F29DA882}" type="pres">
      <dgm:prSet presAssocID="{D35913FA-1E71-4519-9114-304F99DFC18B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31A6CE-4715-4C9D-932E-F54E57993B68}" type="pres">
      <dgm:prSet presAssocID="{D35913FA-1E71-4519-9114-304F99DFC18B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22422A-2961-4FC4-93AF-AA6B23762702}" srcId="{4218065D-BCA6-4CF4-BE22-A1B51062083D}" destId="{0F398DE6-0F3F-44D2-860F-52A07D55E9CB}" srcOrd="0" destOrd="0" parTransId="{57202149-BE83-4115-8FB8-74FE507E0435}" sibTransId="{7B4951EC-7432-4B39-9BF7-28F0826F179D}"/>
    <dgm:cxn modelId="{A6E51F08-85DA-4E04-86B2-1AB809DFDBFF}" srcId="{7534CE98-3588-4A85-95D9-22AE45EACF29}" destId="{9FA73A52-5091-4906-8090-A744AAA4F5EE}" srcOrd="0" destOrd="0" parTransId="{F7F5BDFF-AA21-4BA6-919A-B0120055E023}" sibTransId="{7D25B00B-0C71-4410-91D4-77583CA810C6}"/>
    <dgm:cxn modelId="{D4167604-35F2-4B7F-8D73-8E77C02452D6}" type="presOf" srcId="{0F398DE6-0F3F-44D2-860F-52A07D55E9CB}" destId="{556310E9-8252-434C-8D42-D3FDA8819856}" srcOrd="0" destOrd="0" presId="urn:microsoft.com/office/officeart/2005/8/layout/vList5"/>
    <dgm:cxn modelId="{38D4C2AC-096D-4F63-A3C1-209B050A947B}" type="presOf" srcId="{9B98B947-2636-4E05-A784-5271DD6BC5DD}" destId="{6F9E6915-CFA7-45BA-9EC1-091DA6672844}" srcOrd="0" destOrd="0" presId="urn:microsoft.com/office/officeart/2005/8/layout/vList5"/>
    <dgm:cxn modelId="{C63A2034-99CC-425A-83BA-B11B23CE0A38}" type="presOf" srcId="{7534CE98-3588-4A85-95D9-22AE45EACF29}" destId="{485E0BFD-3DB5-4A74-8E16-19661CCD66E3}" srcOrd="0" destOrd="0" presId="urn:microsoft.com/office/officeart/2005/8/layout/vList5"/>
    <dgm:cxn modelId="{4BFE6364-E533-4F12-864B-6569F5FE833E}" type="presOf" srcId="{817DF7F2-4D95-4B56-BF96-B74493F21A8E}" destId="{7B83892C-71E8-41C5-BEED-2426C0BEED18}" srcOrd="0" destOrd="0" presId="urn:microsoft.com/office/officeart/2005/8/layout/vList5"/>
    <dgm:cxn modelId="{67D49373-44A2-4FF4-B980-8BE24AB644D9}" srcId="{D35913FA-1E71-4519-9114-304F99DFC18B}" destId="{1CCE8713-1DE9-48B2-A894-5D943D9CE2DD}" srcOrd="0" destOrd="0" parTransId="{04F57BA3-819D-4C9D-A54F-645C7140C624}" sibTransId="{E6A071A2-1BA4-460D-85F5-898E65A5FBBC}"/>
    <dgm:cxn modelId="{1EEB975D-83F1-4462-A22F-C3E42F978C24}" srcId="{C8C958B9-2BC5-47B9-80E0-D16271271562}" destId="{817DF7F2-4D95-4B56-BF96-B74493F21A8E}" srcOrd="0" destOrd="0" parTransId="{8AD50938-ABFE-4D11-8CDF-469DC5FE8D2D}" sibTransId="{192EB819-09DF-4C72-8B03-949CFD0633D8}"/>
    <dgm:cxn modelId="{CD2672C2-374A-4A52-9749-768ABD0D69DC}" srcId="{7534CE98-3588-4A85-95D9-22AE45EACF29}" destId="{C8C958B9-2BC5-47B9-80E0-D16271271562}" srcOrd="2" destOrd="0" parTransId="{39E72F86-4B55-4224-9658-31D7C2DF9C28}" sibTransId="{36D21595-621A-4015-912D-4CC2B11B9D45}"/>
    <dgm:cxn modelId="{D4A279C6-4A70-4F21-9E94-4E7D41A82B6D}" srcId="{DA644353-1B24-4D15-9A23-E84ADAD07154}" destId="{9B98B947-2636-4E05-A784-5271DD6BC5DD}" srcOrd="0" destOrd="0" parTransId="{1ED5480C-27FB-4E2C-9F61-B41E591FA0DA}" sibTransId="{D3CF3F05-D0E2-4EA8-A080-B55D98B275A5}"/>
    <dgm:cxn modelId="{864C0DAF-4199-4769-8DE7-B02101C6213C}" type="presOf" srcId="{9FA73A52-5091-4906-8090-A744AAA4F5EE}" destId="{14A0E308-6D74-435C-9F3B-35688CCFE6EB}" srcOrd="0" destOrd="0" presId="urn:microsoft.com/office/officeart/2005/8/layout/vList5"/>
    <dgm:cxn modelId="{D568B429-15A5-4BDB-ABD9-EE6668A47699}" srcId="{9FA73A52-5091-4906-8090-A744AAA4F5EE}" destId="{F6A3FBD3-601A-4A52-B891-61BA0C1981AA}" srcOrd="0" destOrd="0" parTransId="{004464D0-AF55-40A6-8192-86469D1B9456}" sibTransId="{0E64361C-4BA1-428D-9345-BB30C71B3CCA}"/>
    <dgm:cxn modelId="{65C88707-1B59-4E43-9179-76311385CC9D}" type="presOf" srcId="{D35913FA-1E71-4519-9114-304F99DFC18B}" destId="{9C7D120D-792D-4FF2-9F3E-CC54F29DA882}" srcOrd="0" destOrd="0" presId="urn:microsoft.com/office/officeart/2005/8/layout/vList5"/>
    <dgm:cxn modelId="{20D85369-60CD-47B7-95DF-160EB4BD29AA}" type="presOf" srcId="{F6A3FBD3-601A-4A52-B891-61BA0C1981AA}" destId="{E07DAFBC-76CA-4BB9-B22C-147E485AAEF7}" srcOrd="0" destOrd="0" presId="urn:microsoft.com/office/officeart/2005/8/layout/vList5"/>
    <dgm:cxn modelId="{49D8AE65-32D2-412B-AC0F-DCAC0393C983}" type="presOf" srcId="{4218065D-BCA6-4CF4-BE22-A1B51062083D}" destId="{EC82859D-5783-4E45-80E6-AE7DB5D883BD}" srcOrd="0" destOrd="0" presId="urn:microsoft.com/office/officeart/2005/8/layout/vList5"/>
    <dgm:cxn modelId="{AA5EECC9-A91F-4C65-A6CE-06DD58EF2E4B}" srcId="{7534CE98-3588-4A85-95D9-22AE45EACF29}" destId="{D35913FA-1E71-4519-9114-304F99DFC18B}" srcOrd="4" destOrd="0" parTransId="{B2DD7448-9B47-4374-A4A8-A38D19C5D79D}" sibTransId="{C3D753E5-3694-4286-8546-EDB17595A922}"/>
    <dgm:cxn modelId="{9DA6E70E-5C91-47D0-BFEF-71C9A352F4DC}" type="presOf" srcId="{C8C958B9-2BC5-47B9-80E0-D16271271562}" destId="{00711297-4A60-4F2A-933E-EF6B67B24081}" srcOrd="0" destOrd="0" presId="urn:microsoft.com/office/officeart/2005/8/layout/vList5"/>
    <dgm:cxn modelId="{5E760E57-0684-498B-8C5E-3BAEE9248456}" type="presOf" srcId="{DA644353-1B24-4D15-9A23-E84ADAD07154}" destId="{2676B176-F015-43EA-9DDC-D81B94FB4DE2}" srcOrd="0" destOrd="0" presId="urn:microsoft.com/office/officeart/2005/8/layout/vList5"/>
    <dgm:cxn modelId="{326C5301-ED2B-498E-95BA-275BF20B0A5A}" type="presOf" srcId="{1CCE8713-1DE9-48B2-A894-5D943D9CE2DD}" destId="{3B31A6CE-4715-4C9D-932E-F54E57993B68}" srcOrd="0" destOrd="0" presId="urn:microsoft.com/office/officeart/2005/8/layout/vList5"/>
    <dgm:cxn modelId="{C40DD229-7F73-4940-B534-703013FB66C5}" srcId="{7534CE98-3588-4A85-95D9-22AE45EACF29}" destId="{4218065D-BCA6-4CF4-BE22-A1B51062083D}" srcOrd="1" destOrd="0" parTransId="{CB3596C2-9B35-470C-845C-FF881040406B}" sibTransId="{EF27F021-36A9-4CD1-B425-89FB4707D1EB}"/>
    <dgm:cxn modelId="{30CECB31-D7CA-4228-8484-FF22B99B60DD}" srcId="{7534CE98-3588-4A85-95D9-22AE45EACF29}" destId="{DA644353-1B24-4D15-9A23-E84ADAD07154}" srcOrd="3" destOrd="0" parTransId="{9D5937EC-27EC-49BA-A2EC-F8B4625E80AC}" sibTransId="{6A162209-25DA-45F9-9607-F03C3FA60B65}"/>
    <dgm:cxn modelId="{281974F2-1840-43DD-9EFC-CCDF12795AE4}" type="presParOf" srcId="{485E0BFD-3DB5-4A74-8E16-19661CCD66E3}" destId="{EC5576C2-FD93-4D64-B599-0CD69BF9CD29}" srcOrd="0" destOrd="0" presId="urn:microsoft.com/office/officeart/2005/8/layout/vList5"/>
    <dgm:cxn modelId="{DBB6375C-C08F-4056-9E04-158F5AAC1BEF}" type="presParOf" srcId="{EC5576C2-FD93-4D64-B599-0CD69BF9CD29}" destId="{14A0E308-6D74-435C-9F3B-35688CCFE6EB}" srcOrd="0" destOrd="0" presId="urn:microsoft.com/office/officeart/2005/8/layout/vList5"/>
    <dgm:cxn modelId="{1FB1BA20-042E-490A-97AA-36C7A29185BB}" type="presParOf" srcId="{EC5576C2-FD93-4D64-B599-0CD69BF9CD29}" destId="{E07DAFBC-76CA-4BB9-B22C-147E485AAEF7}" srcOrd="1" destOrd="0" presId="urn:microsoft.com/office/officeart/2005/8/layout/vList5"/>
    <dgm:cxn modelId="{830B835F-9414-4A38-8822-78AB9A166DA1}" type="presParOf" srcId="{485E0BFD-3DB5-4A74-8E16-19661CCD66E3}" destId="{77B1F496-4B86-46DB-B899-22E30C394B55}" srcOrd="1" destOrd="0" presId="urn:microsoft.com/office/officeart/2005/8/layout/vList5"/>
    <dgm:cxn modelId="{724DD901-B8B6-486D-AC13-ACE68EDA951B}" type="presParOf" srcId="{485E0BFD-3DB5-4A74-8E16-19661CCD66E3}" destId="{65BB1554-F4EA-4B74-957A-B40F0C20B367}" srcOrd="2" destOrd="0" presId="urn:microsoft.com/office/officeart/2005/8/layout/vList5"/>
    <dgm:cxn modelId="{4EBCEB8D-5B7A-42B0-8C7F-0F26C40B727F}" type="presParOf" srcId="{65BB1554-F4EA-4B74-957A-B40F0C20B367}" destId="{EC82859D-5783-4E45-80E6-AE7DB5D883BD}" srcOrd="0" destOrd="0" presId="urn:microsoft.com/office/officeart/2005/8/layout/vList5"/>
    <dgm:cxn modelId="{15E8812E-21A1-4237-A5C8-EF815ED4B564}" type="presParOf" srcId="{65BB1554-F4EA-4B74-957A-B40F0C20B367}" destId="{556310E9-8252-434C-8D42-D3FDA8819856}" srcOrd="1" destOrd="0" presId="urn:microsoft.com/office/officeart/2005/8/layout/vList5"/>
    <dgm:cxn modelId="{EB22A6AB-B68C-4645-BB28-622AD7B77CD0}" type="presParOf" srcId="{485E0BFD-3DB5-4A74-8E16-19661CCD66E3}" destId="{F3AC675D-E4A1-4519-BAC8-19403360CE71}" srcOrd="3" destOrd="0" presId="urn:microsoft.com/office/officeart/2005/8/layout/vList5"/>
    <dgm:cxn modelId="{6A30BA09-00C6-45C2-A332-D83EE7ADEB2D}" type="presParOf" srcId="{485E0BFD-3DB5-4A74-8E16-19661CCD66E3}" destId="{CFC40B97-1D85-4E36-9EEE-D768F3DA80E9}" srcOrd="4" destOrd="0" presId="urn:microsoft.com/office/officeart/2005/8/layout/vList5"/>
    <dgm:cxn modelId="{EF878968-2D32-49FF-9DFB-1154780FE1B3}" type="presParOf" srcId="{CFC40B97-1D85-4E36-9EEE-D768F3DA80E9}" destId="{00711297-4A60-4F2A-933E-EF6B67B24081}" srcOrd="0" destOrd="0" presId="urn:microsoft.com/office/officeart/2005/8/layout/vList5"/>
    <dgm:cxn modelId="{0A287AE2-8579-40B4-884B-FF225416919B}" type="presParOf" srcId="{CFC40B97-1D85-4E36-9EEE-D768F3DA80E9}" destId="{7B83892C-71E8-41C5-BEED-2426C0BEED18}" srcOrd="1" destOrd="0" presId="urn:microsoft.com/office/officeart/2005/8/layout/vList5"/>
    <dgm:cxn modelId="{8CBD4809-A8FA-42D0-B65E-BF87569E40E6}" type="presParOf" srcId="{485E0BFD-3DB5-4A74-8E16-19661CCD66E3}" destId="{1D19C8A6-C419-4145-BAEB-C50CB79802AF}" srcOrd="5" destOrd="0" presId="urn:microsoft.com/office/officeart/2005/8/layout/vList5"/>
    <dgm:cxn modelId="{1EDC4E33-1BBC-4B84-9E01-44DAB406B52E}" type="presParOf" srcId="{485E0BFD-3DB5-4A74-8E16-19661CCD66E3}" destId="{7A837899-E033-4785-B0EE-70AAD7D6F71B}" srcOrd="6" destOrd="0" presId="urn:microsoft.com/office/officeart/2005/8/layout/vList5"/>
    <dgm:cxn modelId="{414C9B14-7425-475E-9FBD-88C047DD3465}" type="presParOf" srcId="{7A837899-E033-4785-B0EE-70AAD7D6F71B}" destId="{2676B176-F015-43EA-9DDC-D81B94FB4DE2}" srcOrd="0" destOrd="0" presId="urn:microsoft.com/office/officeart/2005/8/layout/vList5"/>
    <dgm:cxn modelId="{0062391F-908F-44B2-8AF0-5A0B8C9823FB}" type="presParOf" srcId="{7A837899-E033-4785-B0EE-70AAD7D6F71B}" destId="{6F9E6915-CFA7-45BA-9EC1-091DA6672844}" srcOrd="1" destOrd="0" presId="urn:microsoft.com/office/officeart/2005/8/layout/vList5"/>
    <dgm:cxn modelId="{BCE5E86F-44A1-42D0-83E7-62EB9429F68F}" type="presParOf" srcId="{485E0BFD-3DB5-4A74-8E16-19661CCD66E3}" destId="{F50B0D2A-6CAA-40B7-8BFA-5CDF4D431BEE}" srcOrd="7" destOrd="0" presId="urn:microsoft.com/office/officeart/2005/8/layout/vList5"/>
    <dgm:cxn modelId="{DEDC16C8-CEB6-4C48-9EB3-C7BC9A384274}" type="presParOf" srcId="{485E0BFD-3DB5-4A74-8E16-19661CCD66E3}" destId="{CAAA9BD1-C2EF-4507-B1D4-7BF363F8CC81}" srcOrd="8" destOrd="0" presId="urn:microsoft.com/office/officeart/2005/8/layout/vList5"/>
    <dgm:cxn modelId="{95F83F43-5097-48D8-B262-1CDAB0686D86}" type="presParOf" srcId="{CAAA9BD1-C2EF-4507-B1D4-7BF363F8CC81}" destId="{9C7D120D-792D-4FF2-9F3E-CC54F29DA882}" srcOrd="0" destOrd="0" presId="urn:microsoft.com/office/officeart/2005/8/layout/vList5"/>
    <dgm:cxn modelId="{5E2C232C-B2CB-4D20-9870-0A8A47E820FB}" type="presParOf" srcId="{CAAA9BD1-C2EF-4507-B1D4-7BF363F8CC81}" destId="{3B31A6CE-4715-4C9D-932E-F54E57993B68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8037D1-761A-4ECA-8D8D-0CB6E009E640}">
      <dsp:nvSpPr>
        <dsp:cNvPr id="0" name=""/>
        <dsp:cNvSpPr/>
      </dsp:nvSpPr>
      <dsp:spPr>
        <a:xfrm rot="5400000">
          <a:off x="-185253" y="185995"/>
          <a:ext cx="1235026" cy="864518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</a:t>
          </a:r>
          <a:endParaRPr lang="ru-RU" sz="2400" kern="1200" dirty="0"/>
        </a:p>
      </dsp:txBody>
      <dsp:txXfrm rot="-5400000">
        <a:off x="1" y="433000"/>
        <a:ext cx="864518" cy="370508"/>
      </dsp:txXfrm>
    </dsp:sp>
    <dsp:sp modelId="{BE565C1A-9816-49DC-94EA-70EE8189FCCA}">
      <dsp:nvSpPr>
        <dsp:cNvPr id="0" name=""/>
        <dsp:cNvSpPr/>
      </dsp:nvSpPr>
      <dsp:spPr>
        <a:xfrm rot="5400000">
          <a:off x="4352874" y="-3488356"/>
          <a:ext cx="802767" cy="77794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Разработана Минпросвещения России во исполнение </a:t>
          </a:r>
          <a:r>
            <a:rPr lang="ru-RU" sz="1700" kern="1200" dirty="0" smtClean="0">
              <a:latin typeface="Times New Roman" pitchFamily="18" charset="0"/>
              <a:ea typeface="Verdana" pitchFamily="34" charset="0"/>
              <a:cs typeface="Times New Roman" pitchFamily="18" charset="0"/>
            </a:rPr>
            <a:t>протокола Государственного антинаркотического комитета от 11 декабря 2017 года.</a:t>
          </a:r>
          <a:endParaRPr lang="ru-RU" sz="1700" kern="1200" dirty="0"/>
        </a:p>
      </dsp:txBody>
      <dsp:txXfrm rot="-5400000">
        <a:off x="864518" y="39188"/>
        <a:ext cx="7740291" cy="724391"/>
      </dsp:txXfrm>
    </dsp:sp>
    <dsp:sp modelId="{6B95A8CF-463A-41F9-BF85-F4FDA63C88D7}">
      <dsp:nvSpPr>
        <dsp:cNvPr id="0" name=""/>
        <dsp:cNvSpPr/>
      </dsp:nvSpPr>
      <dsp:spPr>
        <a:xfrm rot="5400000">
          <a:off x="-185253" y="1274023"/>
          <a:ext cx="1235026" cy="864518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13333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</a:t>
          </a:r>
          <a:endParaRPr lang="ru-RU" sz="2400" kern="1200" dirty="0"/>
        </a:p>
      </dsp:txBody>
      <dsp:txXfrm rot="-5400000">
        <a:off x="1" y="1521028"/>
        <a:ext cx="864518" cy="370508"/>
      </dsp:txXfrm>
    </dsp:sp>
    <dsp:sp modelId="{22AD534D-354B-4C82-9E6D-9DB68E0309AC}">
      <dsp:nvSpPr>
        <dsp:cNvPr id="0" name=""/>
        <dsp:cNvSpPr/>
      </dsp:nvSpPr>
      <dsp:spPr>
        <a:xfrm rot="5400000">
          <a:off x="4352874" y="-2399586"/>
          <a:ext cx="802767" cy="77794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Возрастной диапазон применения: 13 - 18 лет, 18+</a:t>
          </a:r>
          <a:endParaRPr lang="ru-RU" sz="1700" kern="1200" dirty="0"/>
        </a:p>
      </dsp:txBody>
      <dsp:txXfrm rot="-5400000">
        <a:off x="864518" y="1127958"/>
        <a:ext cx="7740291" cy="724391"/>
      </dsp:txXfrm>
    </dsp:sp>
    <dsp:sp modelId="{BE424098-7511-4524-8BE3-B3686B3E370E}">
      <dsp:nvSpPr>
        <dsp:cNvPr id="0" name=""/>
        <dsp:cNvSpPr/>
      </dsp:nvSpPr>
      <dsp:spPr>
        <a:xfrm rot="5400000">
          <a:off x="-185253" y="2362051"/>
          <a:ext cx="1235026" cy="864518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26667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 </a:t>
          </a:r>
          <a:endParaRPr lang="ru-RU" sz="2400" kern="1200" dirty="0"/>
        </a:p>
      </dsp:txBody>
      <dsp:txXfrm rot="-5400000">
        <a:off x="1" y="2609056"/>
        <a:ext cx="864518" cy="370508"/>
      </dsp:txXfrm>
    </dsp:sp>
    <dsp:sp modelId="{D7572A15-F3A4-4287-9E60-2791AEAE75D6}">
      <dsp:nvSpPr>
        <dsp:cNvPr id="0" name=""/>
        <dsp:cNvSpPr/>
      </dsp:nvSpPr>
      <dsp:spPr>
        <a:xfrm rot="5400000">
          <a:off x="4352874" y="-1311558"/>
          <a:ext cx="802767" cy="77794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направлена на определение </a:t>
          </a:r>
          <a:r>
            <a:rPr lang="ru-RU" sz="1700" b="1" u="sng" kern="1200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ВЕРОЯТНОСТИ ВОВЛЕЧЕНИЯ ОБУЧАЮЩИХСЯ В ЗАВИСИМОЕ ПОВЕДЕНИЕ</a:t>
          </a:r>
          <a:r>
            <a:rPr lang="ru-RU" sz="1700" kern="1200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 на основе соотношения </a:t>
          </a:r>
          <a:r>
            <a:rPr lang="ru-RU" sz="1700" b="0" i="0" kern="1200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факторов защиты и факторов риска.</a:t>
          </a:r>
          <a:endParaRPr lang="ru-RU" sz="1700" b="0" i="0" kern="1200" dirty="0"/>
        </a:p>
      </dsp:txBody>
      <dsp:txXfrm rot="-5400000">
        <a:off x="864518" y="2215986"/>
        <a:ext cx="7740291" cy="724391"/>
      </dsp:txXfrm>
    </dsp:sp>
    <dsp:sp modelId="{F26B0F44-CEB0-40F8-AD30-1A601EB5B4EB}">
      <dsp:nvSpPr>
        <dsp:cNvPr id="0" name=""/>
        <dsp:cNvSpPr/>
      </dsp:nvSpPr>
      <dsp:spPr>
        <a:xfrm rot="5400000">
          <a:off x="-185253" y="3450080"/>
          <a:ext cx="1235026" cy="864518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</a:t>
          </a:r>
          <a:endParaRPr lang="ru-RU" sz="2400" kern="1200" dirty="0"/>
        </a:p>
      </dsp:txBody>
      <dsp:txXfrm rot="-5400000">
        <a:off x="1" y="3697085"/>
        <a:ext cx="864518" cy="370508"/>
      </dsp:txXfrm>
    </dsp:sp>
    <dsp:sp modelId="{90D6F937-5294-444E-B680-CB0F6D2DA9BF}">
      <dsp:nvSpPr>
        <dsp:cNvPr id="0" name=""/>
        <dsp:cNvSpPr/>
      </dsp:nvSpPr>
      <dsp:spPr>
        <a:xfrm rot="5400000">
          <a:off x="4352874" y="-223530"/>
          <a:ext cx="802767" cy="77794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u="sng" kern="1200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НЕ МОЖЕТ</a:t>
          </a:r>
          <a:r>
            <a:rPr lang="ru-RU" sz="1700" b="1" kern="1200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 </a:t>
          </a:r>
          <a:r>
            <a:rPr lang="ru-RU" sz="1700" kern="1200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быть использована для формулировки заключения о наркотической или иной зависимости респондента.</a:t>
          </a:r>
          <a:endParaRPr lang="ru-RU" sz="1700" kern="1200" dirty="0"/>
        </a:p>
      </dsp:txBody>
      <dsp:txXfrm rot="-5400000">
        <a:off x="864518" y="3304014"/>
        <a:ext cx="7740291" cy="7243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ACB66-44DE-4CA1-A35D-070253B2EC17}">
      <dsp:nvSpPr>
        <dsp:cNvPr id="0" name=""/>
        <dsp:cNvSpPr/>
      </dsp:nvSpPr>
      <dsp:spPr>
        <a:xfrm>
          <a:off x="114285" y="7"/>
          <a:ext cx="6815215" cy="25074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>
              <a:latin typeface="Georgia" pitchFamily="18" charset="0"/>
            </a:rPr>
            <a:t>ФАКТОРЫ РИСКА</a:t>
          </a:r>
          <a:endParaRPr lang="ru-RU" sz="2000" b="1" u="sng" kern="1200" dirty="0"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Georgia" pitchFamily="18" charset="0"/>
            </a:rPr>
            <a:t>потребность в одобрении;</a:t>
          </a:r>
          <a:endParaRPr lang="ru-RU" sz="1400" kern="1200" dirty="0"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Georgia" pitchFamily="18" charset="0"/>
            </a:rPr>
            <a:t>подверженность влиянию группы;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Georgia" pitchFamily="18" charset="0"/>
            </a:rPr>
            <a:t>принятие </a:t>
          </a:r>
          <a:r>
            <a:rPr lang="ru-RU" sz="1400" kern="1200" dirty="0" err="1" smtClean="0">
              <a:latin typeface="Georgia" pitchFamily="18" charset="0"/>
            </a:rPr>
            <a:t>аддиктивных</a:t>
          </a:r>
          <a:r>
            <a:rPr lang="ru-RU" sz="1400" kern="1200" dirty="0" smtClean="0">
              <a:latin typeface="Georgia" pitchFamily="18" charset="0"/>
            </a:rPr>
            <a:t> установок социума;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>
              <a:latin typeface="Georgia" pitchFamily="18" charset="0"/>
            </a:rPr>
            <a:t>наркопотребление</a:t>
          </a:r>
          <a:r>
            <a:rPr lang="ru-RU" sz="1400" kern="1200" dirty="0" smtClean="0">
              <a:latin typeface="Georgia" pitchFamily="18" charset="0"/>
            </a:rPr>
            <a:t> в социальном окружении;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Georgia" pitchFamily="18" charset="0"/>
            </a:rPr>
            <a:t>склонность к риску (опасности);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Georgia" pitchFamily="18" charset="0"/>
            </a:rPr>
            <a:t>импульсивность;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Georgia" pitchFamily="18" charset="0"/>
            </a:rPr>
            <a:t>тревожность;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Georgia" pitchFamily="18" charset="0"/>
            </a:rPr>
            <a:t>фрустрация. </a:t>
          </a:r>
          <a:endParaRPr lang="ru-RU" sz="1400" kern="1200" dirty="0"/>
        </a:p>
      </dsp:txBody>
      <dsp:txXfrm>
        <a:off x="187726" y="73448"/>
        <a:ext cx="3969290" cy="2360578"/>
      </dsp:txXfrm>
    </dsp:sp>
    <dsp:sp modelId="{50892D14-B857-4E5E-9FCD-C0194F4E0AE4}">
      <dsp:nvSpPr>
        <dsp:cNvPr id="0" name=""/>
        <dsp:cNvSpPr/>
      </dsp:nvSpPr>
      <dsp:spPr>
        <a:xfrm>
          <a:off x="1142999" y="2714631"/>
          <a:ext cx="7043786" cy="3568325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4E6323"/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>
              <a:latin typeface="Georgia" pitchFamily="18" charset="0"/>
            </a:rPr>
            <a:t>ФАКТОРЫ ЗАЩИТЫ</a:t>
          </a:r>
          <a:endParaRPr lang="ru-RU" sz="2000" b="1" u="sng" kern="1200" dirty="0"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Georgia" pitchFamily="18" charset="0"/>
            </a:rPr>
            <a:t>принятие родителями;</a:t>
          </a:r>
          <a:endParaRPr lang="ru-RU" sz="1400" kern="1200" dirty="0"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Georgia" pitchFamily="18" charset="0"/>
            </a:rPr>
            <a:t>принятие одноклассниками;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Georgia" pitchFamily="18" charset="0"/>
            </a:rPr>
            <a:t>социальная активность;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Georgia" pitchFamily="18" charset="0"/>
            </a:rPr>
            <a:t>самоконтроль поведения;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>
              <a:latin typeface="Georgia" pitchFamily="18" charset="0"/>
            </a:rPr>
            <a:t>самоэффективность</a:t>
          </a:r>
          <a:endParaRPr lang="ru-RU" sz="1400" kern="1200" dirty="0">
            <a:latin typeface="Georgia" pitchFamily="18" charset="0"/>
          </a:endParaRPr>
        </a:p>
      </dsp:txBody>
      <dsp:txXfrm>
        <a:off x="1247512" y="2819144"/>
        <a:ext cx="3732029" cy="3359299"/>
      </dsp:txXfrm>
    </dsp:sp>
    <dsp:sp modelId="{7D5F1637-0504-45B7-A759-EEF39980C0C9}">
      <dsp:nvSpPr>
        <dsp:cNvPr id="0" name=""/>
        <dsp:cNvSpPr/>
      </dsp:nvSpPr>
      <dsp:spPr>
        <a:xfrm>
          <a:off x="5357848" y="2071695"/>
          <a:ext cx="1859709" cy="185970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hueOff val="0"/>
            <a:satOff val="0"/>
            <a:lumOff val="0"/>
            <a:alpha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776283" y="2071695"/>
        <a:ext cx="1022839" cy="13994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5F96-865D-41F3-948C-D16B8A215839}">
      <dsp:nvSpPr>
        <dsp:cNvPr id="0" name=""/>
        <dsp:cNvSpPr/>
      </dsp:nvSpPr>
      <dsp:spPr>
        <a:xfrm>
          <a:off x="0" y="18746"/>
          <a:ext cx="2119306" cy="655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Georgia" pitchFamily="18" charset="0"/>
            </a:rPr>
            <a:t>НИЗКИЙ</a:t>
          </a:r>
          <a:endParaRPr lang="ru-RU" sz="2000" kern="1200" dirty="0">
            <a:latin typeface="Georgia" pitchFamily="18" charset="0"/>
          </a:endParaRPr>
        </a:p>
      </dsp:txBody>
      <dsp:txXfrm>
        <a:off x="31984" y="50730"/>
        <a:ext cx="2055338" cy="591232"/>
      </dsp:txXfrm>
    </dsp:sp>
    <dsp:sp modelId="{F377DAD0-02AE-4E83-AFC2-B11DD8E85AF6}">
      <dsp:nvSpPr>
        <dsp:cNvPr id="0" name=""/>
        <dsp:cNvSpPr/>
      </dsp:nvSpPr>
      <dsp:spPr>
        <a:xfrm>
          <a:off x="0" y="774747"/>
          <a:ext cx="2119306" cy="655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Georgia" pitchFamily="18" charset="0"/>
            </a:rPr>
            <a:t>ВЫСОКИЙ</a:t>
          </a:r>
          <a:endParaRPr lang="ru-RU" sz="2000" kern="1200" dirty="0">
            <a:latin typeface="Georgia" pitchFamily="18" charset="0"/>
          </a:endParaRPr>
        </a:p>
      </dsp:txBody>
      <dsp:txXfrm>
        <a:off x="31984" y="806731"/>
        <a:ext cx="2055338" cy="591232"/>
      </dsp:txXfrm>
    </dsp:sp>
    <dsp:sp modelId="{E206ED7D-F7EF-43D4-A0CF-2505686EEFC2}">
      <dsp:nvSpPr>
        <dsp:cNvPr id="0" name=""/>
        <dsp:cNvSpPr/>
      </dsp:nvSpPr>
      <dsp:spPr>
        <a:xfrm>
          <a:off x="0" y="1530747"/>
          <a:ext cx="2119306" cy="655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Georgia" pitchFamily="18" charset="0"/>
            </a:rPr>
            <a:t>ВЫСОКИЙ</a:t>
          </a:r>
          <a:endParaRPr lang="ru-RU" sz="2000" kern="1200" dirty="0">
            <a:latin typeface="Georgia" pitchFamily="18" charset="0"/>
          </a:endParaRPr>
        </a:p>
      </dsp:txBody>
      <dsp:txXfrm>
        <a:off x="31984" y="1562731"/>
        <a:ext cx="2055338" cy="591232"/>
      </dsp:txXfrm>
    </dsp:sp>
    <dsp:sp modelId="{70833663-30D0-41C8-A954-30EE91D318D8}">
      <dsp:nvSpPr>
        <dsp:cNvPr id="0" name=""/>
        <dsp:cNvSpPr/>
      </dsp:nvSpPr>
      <dsp:spPr>
        <a:xfrm>
          <a:off x="0" y="2286747"/>
          <a:ext cx="2119306" cy="655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Georgia" pitchFamily="18" charset="0"/>
            </a:rPr>
            <a:t>НИЗКИЙ</a:t>
          </a:r>
          <a:endParaRPr lang="ru-RU" sz="2000" kern="1200" dirty="0">
            <a:latin typeface="Georgia" pitchFamily="18" charset="0"/>
          </a:endParaRPr>
        </a:p>
      </dsp:txBody>
      <dsp:txXfrm>
        <a:off x="31984" y="2318731"/>
        <a:ext cx="2055338" cy="5912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5F96-865D-41F3-948C-D16B8A215839}">
      <dsp:nvSpPr>
        <dsp:cNvPr id="0" name=""/>
        <dsp:cNvSpPr/>
      </dsp:nvSpPr>
      <dsp:spPr>
        <a:xfrm>
          <a:off x="0" y="18746"/>
          <a:ext cx="2119306" cy="6552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Georgia" pitchFamily="18" charset="0"/>
            </a:rPr>
            <a:t>ВЫСОКИЙ</a:t>
          </a:r>
          <a:endParaRPr lang="ru-RU" sz="2000" kern="1200" dirty="0">
            <a:latin typeface="Georgia" pitchFamily="18" charset="0"/>
          </a:endParaRPr>
        </a:p>
      </dsp:txBody>
      <dsp:txXfrm>
        <a:off x="31984" y="50730"/>
        <a:ext cx="2055338" cy="591232"/>
      </dsp:txXfrm>
    </dsp:sp>
    <dsp:sp modelId="{F377DAD0-02AE-4E83-AFC2-B11DD8E85AF6}">
      <dsp:nvSpPr>
        <dsp:cNvPr id="0" name=""/>
        <dsp:cNvSpPr/>
      </dsp:nvSpPr>
      <dsp:spPr>
        <a:xfrm>
          <a:off x="0" y="774747"/>
          <a:ext cx="2119306" cy="6552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Georgia" pitchFamily="18" charset="0"/>
            </a:rPr>
            <a:t>ВЫСОКИЙ</a:t>
          </a:r>
          <a:endParaRPr lang="ru-RU" sz="2000" kern="1200" dirty="0">
            <a:latin typeface="Georgia" pitchFamily="18" charset="0"/>
          </a:endParaRPr>
        </a:p>
      </dsp:txBody>
      <dsp:txXfrm>
        <a:off x="31984" y="806731"/>
        <a:ext cx="2055338" cy="591232"/>
      </dsp:txXfrm>
    </dsp:sp>
    <dsp:sp modelId="{E206ED7D-F7EF-43D4-A0CF-2505686EEFC2}">
      <dsp:nvSpPr>
        <dsp:cNvPr id="0" name=""/>
        <dsp:cNvSpPr/>
      </dsp:nvSpPr>
      <dsp:spPr>
        <a:xfrm>
          <a:off x="0" y="1530747"/>
          <a:ext cx="2119306" cy="6552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Georgia" pitchFamily="18" charset="0"/>
            </a:rPr>
            <a:t>НИЗКИЙ</a:t>
          </a:r>
          <a:endParaRPr lang="ru-RU" sz="2000" kern="1200" dirty="0">
            <a:latin typeface="Georgia" pitchFamily="18" charset="0"/>
          </a:endParaRPr>
        </a:p>
      </dsp:txBody>
      <dsp:txXfrm>
        <a:off x="31984" y="1562731"/>
        <a:ext cx="2055338" cy="591232"/>
      </dsp:txXfrm>
    </dsp:sp>
    <dsp:sp modelId="{70833663-30D0-41C8-A954-30EE91D318D8}">
      <dsp:nvSpPr>
        <dsp:cNvPr id="0" name=""/>
        <dsp:cNvSpPr/>
      </dsp:nvSpPr>
      <dsp:spPr>
        <a:xfrm>
          <a:off x="0" y="2286747"/>
          <a:ext cx="2119306" cy="6552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Georgia" pitchFamily="18" charset="0"/>
            </a:rPr>
            <a:t>НИЗКИЙ</a:t>
          </a:r>
          <a:endParaRPr lang="ru-RU" sz="2000" kern="1200" dirty="0">
            <a:latin typeface="Georgia" pitchFamily="18" charset="0"/>
          </a:endParaRPr>
        </a:p>
      </dsp:txBody>
      <dsp:txXfrm>
        <a:off x="31984" y="2318731"/>
        <a:ext cx="2055338" cy="5912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119EA-1D3F-40C2-A3B7-F1266FDBE9FE}">
      <dsp:nvSpPr>
        <dsp:cNvPr id="0" name=""/>
        <dsp:cNvSpPr/>
      </dsp:nvSpPr>
      <dsp:spPr>
        <a:xfrm>
          <a:off x="0" y="3019"/>
          <a:ext cx="3714776" cy="1010880"/>
        </a:xfrm>
        <a:prstGeom prst="round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39,6%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ответов признаны недостоверными</a:t>
          </a:r>
          <a:endParaRPr lang="ru-RU" sz="16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9347" y="52366"/>
        <a:ext cx="3616082" cy="912186"/>
      </dsp:txXfrm>
    </dsp:sp>
    <dsp:sp modelId="{993870D4-75B3-4804-BB11-2FB7A069D032}">
      <dsp:nvSpPr>
        <dsp:cNvPr id="0" name=""/>
        <dsp:cNvSpPr/>
      </dsp:nvSpPr>
      <dsp:spPr>
        <a:xfrm>
          <a:off x="0" y="1169419"/>
          <a:ext cx="3714776" cy="719402"/>
        </a:xfrm>
        <a:prstGeom prst="round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13,63%</a:t>
          </a: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– «группа риска»</a:t>
          </a:r>
        </a:p>
      </dsp:txBody>
      <dsp:txXfrm>
        <a:off x="35118" y="1204537"/>
        <a:ext cx="3644540" cy="649166"/>
      </dsp:txXfrm>
    </dsp:sp>
    <dsp:sp modelId="{7E708B46-84FB-426C-B93F-3FA0EBA82FEF}">
      <dsp:nvSpPr>
        <dsp:cNvPr id="0" name=""/>
        <dsp:cNvSpPr/>
      </dsp:nvSpPr>
      <dsp:spPr>
        <a:xfrm>
          <a:off x="0" y="1888822"/>
          <a:ext cx="3714776" cy="894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944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13,19%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- латентная (скрытая) </a:t>
          </a:r>
          <a:r>
            <a:rPr lang="ru-RU" sz="1200" kern="1200" dirty="0" err="1" smtClean="0">
              <a:latin typeface="Times New Roman" pitchFamily="18" charset="0"/>
              <a:cs typeface="Times New Roman" pitchFamily="18" charset="0"/>
            </a:rPr>
            <a:t>рискогенность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0,44%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явная </a:t>
          </a:r>
          <a:r>
            <a:rPr lang="ru-RU" sz="1200" kern="1200" dirty="0" err="1" smtClean="0">
              <a:latin typeface="Times New Roman" pitchFamily="18" charset="0"/>
              <a:cs typeface="Times New Roman" pitchFamily="18" charset="0"/>
            </a:rPr>
            <a:t>рискогенность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</a:t>
          </a:r>
        </a:p>
      </dsp:txBody>
      <dsp:txXfrm>
        <a:off x="0" y="1888822"/>
        <a:ext cx="3714776" cy="8942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DAFBC-76CA-4BB9-B22C-147E485AAEF7}">
      <dsp:nvSpPr>
        <dsp:cNvPr id="0" name=""/>
        <dsp:cNvSpPr/>
      </dsp:nvSpPr>
      <dsp:spPr>
        <a:xfrm rot="5400000">
          <a:off x="3060660" y="-1288292"/>
          <a:ext cx="388109" cy="306326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общеобразовательных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учреждений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723084" y="68230"/>
        <a:ext cx="3044315" cy="350217"/>
      </dsp:txXfrm>
    </dsp:sp>
    <dsp:sp modelId="{14A0E308-6D74-435C-9F3B-35688CCFE6EB}">
      <dsp:nvSpPr>
        <dsp:cNvPr id="0" name=""/>
        <dsp:cNvSpPr/>
      </dsp:nvSpPr>
      <dsp:spPr>
        <a:xfrm>
          <a:off x="0" y="0"/>
          <a:ext cx="1723084" cy="4851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55</a:t>
          </a:r>
          <a:endParaRPr lang="ru-RU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682" y="23682"/>
        <a:ext cx="1675720" cy="437772"/>
      </dsp:txXfrm>
    </dsp:sp>
    <dsp:sp modelId="{556310E9-8252-434C-8D42-D3FDA8819856}">
      <dsp:nvSpPr>
        <dsp:cNvPr id="0" name=""/>
        <dsp:cNvSpPr/>
      </dsp:nvSpPr>
      <dsp:spPr>
        <a:xfrm rot="5400000">
          <a:off x="3060660" y="-778899"/>
          <a:ext cx="388109" cy="306326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обучающихся 13-18лет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723084" y="577623"/>
        <a:ext cx="3044315" cy="350217"/>
      </dsp:txXfrm>
    </dsp:sp>
    <dsp:sp modelId="{EC82859D-5783-4E45-80E6-AE7DB5D883BD}">
      <dsp:nvSpPr>
        <dsp:cNvPr id="0" name=""/>
        <dsp:cNvSpPr/>
      </dsp:nvSpPr>
      <dsp:spPr>
        <a:xfrm>
          <a:off x="0" y="510162"/>
          <a:ext cx="1723084" cy="4851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20296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682" y="533844"/>
        <a:ext cx="1675720" cy="437772"/>
      </dsp:txXfrm>
    </dsp:sp>
    <dsp:sp modelId="{7B83892C-71E8-41C5-BEED-2426C0BEED18}">
      <dsp:nvSpPr>
        <dsp:cNvPr id="0" name=""/>
        <dsp:cNvSpPr/>
      </dsp:nvSpPr>
      <dsp:spPr>
        <a:xfrm rot="5400000">
          <a:off x="3060660" y="-269506"/>
          <a:ext cx="388109" cy="306326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согласий на тестирование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723084" y="1087016"/>
        <a:ext cx="3044315" cy="350217"/>
      </dsp:txXfrm>
    </dsp:sp>
    <dsp:sp modelId="{00711297-4A60-4F2A-933E-EF6B67B24081}">
      <dsp:nvSpPr>
        <dsp:cNvPr id="0" name=""/>
        <dsp:cNvSpPr/>
      </dsp:nvSpPr>
      <dsp:spPr>
        <a:xfrm>
          <a:off x="0" y="1019556"/>
          <a:ext cx="1723084" cy="4851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19507 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(96%)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682" y="1043238"/>
        <a:ext cx="1675720" cy="437772"/>
      </dsp:txXfrm>
    </dsp:sp>
    <dsp:sp modelId="{6F9E6915-CFA7-45BA-9EC1-091DA6672844}">
      <dsp:nvSpPr>
        <dsp:cNvPr id="0" name=""/>
        <dsp:cNvSpPr/>
      </dsp:nvSpPr>
      <dsp:spPr>
        <a:xfrm rot="5400000">
          <a:off x="2910566" y="329689"/>
          <a:ext cx="675531" cy="30740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отказов от тестирования</a:t>
          </a:r>
          <a:endParaRPr lang="ru-RU" sz="14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711306" y="1561927"/>
        <a:ext cx="3041075" cy="609577"/>
      </dsp:txXfrm>
    </dsp:sp>
    <dsp:sp modelId="{2676B176-F015-43EA-9DDC-D81B94FB4DE2}">
      <dsp:nvSpPr>
        <dsp:cNvPr id="0" name=""/>
        <dsp:cNvSpPr/>
      </dsp:nvSpPr>
      <dsp:spPr>
        <a:xfrm>
          <a:off x="0" y="1560203"/>
          <a:ext cx="1711305" cy="61302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789 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(3,89%) 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925" y="1590128"/>
        <a:ext cx="1651455" cy="553173"/>
      </dsp:txXfrm>
    </dsp:sp>
    <dsp:sp modelId="{3B31A6CE-4715-4C9D-932E-F54E57993B68}">
      <dsp:nvSpPr>
        <dsp:cNvPr id="0" name=""/>
        <dsp:cNvSpPr/>
      </dsp:nvSpPr>
      <dsp:spPr>
        <a:xfrm rot="5400000">
          <a:off x="3060660" y="939675"/>
          <a:ext cx="388109" cy="306326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обучающихся протестировано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723084" y="2296197"/>
        <a:ext cx="3044315" cy="350217"/>
      </dsp:txXfrm>
    </dsp:sp>
    <dsp:sp modelId="{9C7D120D-792D-4FF2-9F3E-CC54F29DA882}">
      <dsp:nvSpPr>
        <dsp:cNvPr id="0" name=""/>
        <dsp:cNvSpPr/>
      </dsp:nvSpPr>
      <dsp:spPr>
        <a:xfrm>
          <a:off x="0" y="2228737"/>
          <a:ext cx="1723084" cy="4851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18568 (95%)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682" y="2252419"/>
        <a:ext cx="1675720" cy="437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0.14995</cdr:x>
      <cdr:y>0.03125</cdr:y>
    </cdr:from>
    <cdr:to>
      <cdr:x>0.47363</cdr:x>
      <cdr:y>0.41667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1381125" y="85725"/>
          <a:ext cx="2981325" cy="1057275"/>
        </a:xfrm>
        <a:prstGeom xmlns:a="http://schemas.openxmlformats.org/drawingml/2006/main" prst="round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Calibri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Calibri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Calibri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Calibri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>
            <a:defRPr/>
          </a:pPr>
          <a:endParaRPr lang="ru-RU" sz="1100" dirty="0"/>
        </a:p>
        <a:p xmlns:a="http://schemas.openxmlformats.org/drawingml/2006/main">
          <a:pPr algn="ctr">
            <a:defRPr/>
          </a:pPr>
          <a:endParaRPr lang="ru-RU" sz="1100" dirty="0"/>
        </a:p>
        <a:p xmlns:a="http://schemas.openxmlformats.org/drawingml/2006/main">
          <a:pPr algn="ctr">
            <a:defRPr/>
          </a:pPr>
          <a:endParaRPr lang="ru-RU" sz="1100" dirty="0"/>
        </a:p>
        <a:p xmlns:a="http://schemas.openxmlformats.org/drawingml/2006/main">
          <a:pPr algn="ctr">
            <a:defRPr/>
          </a:pPr>
          <a:endParaRPr lang="ru-RU" sz="1100" dirty="0"/>
        </a:p>
        <a:p xmlns:a="http://schemas.openxmlformats.org/drawingml/2006/main">
          <a:pPr algn="ctr">
            <a:defRPr/>
          </a:pPr>
          <a:r>
            <a:rPr lang="ru-RU" sz="800" b="1" dirty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ОСНОВНЫЕ ПРИЧИНЫ:</a:t>
          </a:r>
        </a:p>
        <a:p xmlns:a="http://schemas.openxmlformats.org/drawingml/2006/main">
          <a:pPr algn="ctr">
            <a:defRPr/>
          </a:pPr>
          <a:endParaRPr lang="ru-RU" sz="800" dirty="0">
            <a:solidFill>
              <a:srgbClr val="1F497D">
                <a:lumMod val="50000"/>
              </a:srgbClr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Font typeface="Arial" pitchFamily="34" charset="0"/>
            <a:buChar char="•"/>
            <a:defRPr/>
          </a:pPr>
          <a:r>
            <a:rPr lang="ru-RU" sz="800" dirty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  Вероятность распространения информации;</a:t>
          </a:r>
        </a:p>
        <a:p xmlns:a="http://schemas.openxmlformats.org/drawingml/2006/main">
          <a:pPr>
            <a:buFont typeface="Arial" pitchFamily="34" charset="0"/>
            <a:buChar char="•"/>
            <a:defRPr/>
          </a:pPr>
          <a:r>
            <a:rPr lang="ru-RU" sz="800" dirty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  Нежелание сотрудничать со школой     </a:t>
          </a:r>
        </a:p>
        <a:p xmlns:a="http://schemas.openxmlformats.org/drawingml/2006/main">
          <a:pPr>
            <a:defRPr/>
          </a:pPr>
          <a:r>
            <a:rPr lang="ru-RU" sz="800" dirty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    (педагогом-психологом);</a:t>
          </a:r>
        </a:p>
        <a:p xmlns:a="http://schemas.openxmlformats.org/drawingml/2006/main">
          <a:pPr>
            <a:buFont typeface="Arial" pitchFamily="34" charset="0"/>
            <a:buChar char="•"/>
            <a:defRPr/>
          </a:pPr>
          <a:r>
            <a:rPr lang="ru-RU" sz="800" dirty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  Негативное отношение к тестам;</a:t>
          </a:r>
        </a:p>
        <a:p xmlns:a="http://schemas.openxmlformats.org/drawingml/2006/main">
          <a:pPr>
            <a:buFont typeface="Arial" pitchFamily="34" charset="0"/>
            <a:buChar char="•"/>
            <a:defRPr/>
          </a:pPr>
          <a:r>
            <a:rPr lang="ru-RU" sz="800" dirty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  Вероятность предвзятого отношения из-за </a:t>
          </a:r>
        </a:p>
        <a:p xmlns:a="http://schemas.openxmlformats.org/drawingml/2006/main">
          <a:pPr>
            <a:defRPr/>
          </a:pPr>
          <a:r>
            <a:rPr lang="ru-RU" sz="800" dirty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    результатов тестирования.</a:t>
          </a:r>
        </a:p>
        <a:p xmlns:a="http://schemas.openxmlformats.org/drawingml/2006/main">
          <a:pPr algn="ctr">
            <a:defRPr/>
          </a:pPr>
          <a:endParaRPr lang="ru-RU" dirty="0"/>
        </a:p>
        <a:p xmlns:a="http://schemas.openxmlformats.org/drawingml/2006/main">
          <a:pPr algn="ctr">
            <a:defRPr/>
          </a:pPr>
          <a:endParaRPr lang="ru-RU" dirty="0"/>
        </a:p>
        <a:p xmlns:a="http://schemas.openxmlformats.org/drawingml/2006/main">
          <a:pPr algn="ctr">
            <a:defRPr/>
          </a:pPr>
          <a:endParaRPr lang="ru-RU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08A0C1-7AE9-4973-92D4-A2935A68A560}" type="datetimeFigureOut">
              <a:rPr lang="ru-RU"/>
              <a:pPr>
                <a:defRPr/>
              </a:pPr>
              <a:t>27.02.2023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44711E-3AAD-418A-BBF1-14947859C3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220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30F75E-EE99-495B-8A17-0617BC2A0D8B}" type="datetimeFigureOut">
              <a:rPr lang="ru-RU"/>
              <a:pPr>
                <a:defRPr/>
              </a:pPr>
              <a:t>27.02.2023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7313CBF-8D4F-4395-99E0-E7EF7CA0A3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587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333216-D098-44B8-B566-0C5677A989F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9082B-1496-44BE-A141-95A85E9ACBB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4D794-FE58-4479-9D56-1228F328C3C1}" type="datetimeFigureOut">
              <a:rPr lang="ru-RU"/>
              <a:pPr>
                <a:defRPr/>
              </a:pPr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19DC5-ECA6-4B1E-8B6E-AC7B048FF3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47093-8624-402C-8ED0-208152A9C06B}" type="datetimeFigureOut">
              <a:rPr lang="ru-RU"/>
              <a:pPr>
                <a:defRPr/>
              </a:pPr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F3443-E37A-4FBD-80B5-D3136B49FA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1146F-A71B-4DC6-B740-15B158D89932}" type="datetimeFigureOut">
              <a:rPr lang="ru-RU"/>
              <a:pPr>
                <a:defRPr/>
              </a:pPr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429C6-8178-4F92-8BF8-CDD60F719D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0B049-7779-4C47-BB31-F9556007F356}" type="datetimeFigureOut">
              <a:rPr lang="ru-RU"/>
              <a:pPr>
                <a:defRPr/>
              </a:pPr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326F6-85F0-488F-99E8-CC66D82BD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4A3C4-56F2-44C3-9476-413626EA5957}" type="datetimeFigureOut">
              <a:rPr lang="ru-RU"/>
              <a:pPr>
                <a:defRPr/>
              </a:pPr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4080B-FE5E-4549-ACEA-F968312D64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A2CA0-662F-41A6-9998-416CCC98E071}" type="datetimeFigureOut">
              <a:rPr lang="ru-RU"/>
              <a:pPr>
                <a:defRPr/>
              </a:pPr>
              <a:t>27.02.2023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AC9B4-6BFD-41F2-B31A-924F88FBF3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F2234-6C57-43F3-BA32-3441BAAC9A2A}" type="datetimeFigureOut">
              <a:rPr lang="ru-RU"/>
              <a:pPr>
                <a:defRPr/>
              </a:pPr>
              <a:t>27.02.2023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792E5-EA66-460B-BFB5-0C0236CA5B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BF8D3-5229-41F5-A345-61C0CB1C226B}" type="datetimeFigureOut">
              <a:rPr lang="ru-RU"/>
              <a:pPr>
                <a:defRPr/>
              </a:pPr>
              <a:t>27.02.2023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7AB34-1936-475F-88F8-D36DCD9D64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E8A70-888D-4DEA-94DB-363376157118}" type="datetimeFigureOut">
              <a:rPr lang="ru-RU"/>
              <a:pPr>
                <a:defRPr/>
              </a:pPr>
              <a:t>27.02.2023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0C216-F9CC-4477-BEB0-BFAA9043D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1BAE2-B2C7-40DB-9AAE-8348F97EEDF7}" type="datetimeFigureOut">
              <a:rPr lang="ru-RU"/>
              <a:pPr>
                <a:defRPr/>
              </a:pPr>
              <a:t>27.02.2023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8050-5CB6-42A6-A252-75118E772E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EA856-A343-431F-91A6-B85593F63BB8}" type="datetimeFigureOut">
              <a:rPr lang="ru-RU"/>
              <a:pPr>
                <a:defRPr/>
              </a:pPr>
              <a:t>27.02.2023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37AFF-B88B-448A-B198-B1ED95098D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6F7D70-9C4B-453D-8521-71028B637069}" type="datetimeFigureOut">
              <a:rPr lang="ru-RU"/>
              <a:pPr>
                <a:defRPr/>
              </a:pPr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846AD7-CBBB-44E8-9CF3-D1DAAA0FD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Layout" Target="../diagrams/layout5.xml"/><Relationship Id="rId7" Type="http://schemas.openxmlformats.org/officeDocument/2006/relationships/chart" Target="../charts/chart1.xml"/><Relationship Id="rId12" Type="http://schemas.microsoft.com/office/2007/relationships/diagramDrawing" Target="../diagrams/drawing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openxmlformats.org/officeDocument/2006/relationships/diagramColors" Target="../diagrams/colors6.xml"/><Relationship Id="rId5" Type="http://schemas.openxmlformats.org/officeDocument/2006/relationships/diagramColors" Target="../diagrams/colors5.xml"/><Relationship Id="rId10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5.xml"/><Relationship Id="rId9" Type="http://schemas.openxmlformats.org/officeDocument/2006/relationships/diagramLayout" Target="../diagrams/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away.php?to=https://play.google.com/store/apps/details?id=com.aldardigital.cdik&amp;post=-66328983_3701&amp;cc_key=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k.com/away.php?to=https://tsdik.buryatschool.ru&amp;post=-66328983_3701&amp;cc_key=" TargetMode="External"/><Relationship Id="rId4" Type="http://schemas.openxmlformats.org/officeDocument/2006/relationships/hyperlink" Target="https://vk.com/away.php?to=https://apps.apple.com/ru/app/%F6%E5%ED%F2%F0-%E4%E8%E0%E3%ED%EE%F1%F2%E8%EA%E8-%F3%EB%E0%ED-%F3%E4%FD/id1549629205&amp;post=-66328983_3701&amp;cc_key=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3"/>
          <p:cNvSpPr>
            <a:spLocks noGrp="1"/>
          </p:cNvSpPr>
          <p:nvPr>
            <p:ph type="ctrTitle"/>
          </p:nvPr>
        </p:nvSpPr>
        <p:spPr>
          <a:xfrm>
            <a:off x="285750" y="1428750"/>
            <a:ext cx="8501063" cy="28575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sz="3200" b="1" smtClean="0">
                <a:solidFill>
                  <a:srgbClr val="002060"/>
                </a:solidFill>
                <a:latin typeface="Georgia" pitchFamily="18" charset="0"/>
              </a:rPr>
              <a:t>О значимости </a:t>
            </a:r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проведения социально-психологического тестирования и его результатах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285750"/>
            <a:ext cx="8643937" cy="135731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Единая методика социально-психологического тестирования 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(ЕМ СПТ)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14282" y="2214554"/>
          <a:ext cx="8643998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428596" y="285728"/>
          <a:ext cx="828680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Скругленный прямоугольник 16"/>
          <p:cNvSpPr/>
          <p:nvPr/>
        </p:nvSpPr>
        <p:spPr>
          <a:xfrm>
            <a:off x="5072063" y="4357688"/>
            <a:ext cx="3000375" cy="200025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latin typeface="Cambria" pitchFamily="18" charset="0"/>
              </a:rPr>
              <a:t>Важно, как соотносятся факторы:</a:t>
            </a:r>
          </a:p>
          <a:p>
            <a:pPr algn="ctr">
              <a:defRPr/>
            </a:pPr>
            <a:r>
              <a:rPr lang="ru-RU" dirty="0">
                <a:latin typeface="Cambria" pitchFamily="18" charset="0"/>
              </a:rPr>
              <a:t> </a:t>
            </a:r>
          </a:p>
          <a:p>
            <a:pPr algn="ctr">
              <a:defRPr/>
            </a:pPr>
            <a:endParaRPr lang="ru-RU" dirty="0">
              <a:latin typeface="Cambria" pitchFamily="18" charset="0"/>
            </a:endParaRPr>
          </a:p>
          <a:p>
            <a:pPr algn="ctr">
              <a:defRPr/>
            </a:pPr>
            <a:endParaRPr lang="ru-RU" dirty="0">
              <a:latin typeface="Cambria" pitchFamily="18" charset="0"/>
            </a:endParaRPr>
          </a:p>
          <a:p>
            <a:pPr algn="ctr">
              <a:defRPr/>
            </a:pPr>
            <a:endParaRPr lang="ru-RU" dirty="0">
              <a:latin typeface="Cambria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5214938" y="5072063"/>
          <a:ext cx="2714644" cy="11582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7322"/>
                <a:gridCol w="1357322"/>
              </a:tblGrid>
              <a:tr h="19872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УРОВЕНЬ РИСКА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УРОВЕНЬ </a:t>
                      </a:r>
                      <a:r>
                        <a:rPr lang="ru-RU" sz="1000" baseline="0" dirty="0" smtClean="0"/>
                        <a:t>ЗАЩИТЫ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4E6323"/>
                    </a:solidFill>
                  </a:tcPr>
                </a:tc>
              </a:tr>
              <a:tr h="186301"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Низкий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Высокий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6301"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Высокий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Высокий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6301"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Высокий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Низкий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6301"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Низкий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Низкий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119" name="Рисунок 3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357688" y="500063"/>
            <a:ext cx="2786062" cy="211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214313"/>
            <a:ext cx="8229600" cy="8683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ОБРАБОТКА РЕЗУЛЬТАТОВ </a:t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ЕМ СПТ-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00750" y="1928813"/>
            <a:ext cx="2786063" cy="1143000"/>
          </a:xfrm>
          <a:prstGeom prst="roundRect">
            <a:avLst/>
          </a:prstGeom>
          <a:gradFill flip="none" rotWithShape="1">
            <a:lin ang="27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НЕЗНАЧИТЕЛЬНАЯ ВЕРОЯТНОСТЬ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вовлечения в зависимое поведение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72188" y="3286125"/>
            <a:ext cx="2714625" cy="1285875"/>
          </a:xfrm>
          <a:prstGeom prst="roundRect">
            <a:avLst/>
          </a:prstGeom>
          <a:gradFill flip="none" rotWithShape="1">
            <a:lin ang="2700000" scaled="1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ЗНАЧИМАЯ ВЕРОЯТНОСТЬ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вовлечения в зависимое поведение («группа риска»)</a:t>
            </a:r>
          </a:p>
        </p:txBody>
      </p:sp>
      <p:sp>
        <p:nvSpPr>
          <p:cNvPr id="5125" name="TextBox 12"/>
          <p:cNvSpPr txBox="1">
            <a:spLocks noChangeArrowheads="1"/>
          </p:cNvSpPr>
          <p:nvPr/>
        </p:nvSpPr>
        <p:spPr bwMode="auto">
          <a:xfrm>
            <a:off x="5286375" y="5357813"/>
            <a:ext cx="178593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latin typeface="Georgia" pitchFamily="18" charset="0"/>
                <a:cs typeface="Times New Roman" pitchFamily="18" charset="0"/>
              </a:rPr>
              <a:t>Латентная (скрытая) рискогенность</a:t>
            </a:r>
          </a:p>
        </p:txBody>
      </p:sp>
      <p:sp>
        <p:nvSpPr>
          <p:cNvPr id="5126" name="TextBox 13"/>
          <p:cNvSpPr txBox="1">
            <a:spLocks noChangeArrowheads="1"/>
          </p:cNvSpPr>
          <p:nvPr/>
        </p:nvSpPr>
        <p:spPr bwMode="auto">
          <a:xfrm>
            <a:off x="7215188" y="5429250"/>
            <a:ext cx="1785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latin typeface="Georgia" pitchFamily="18" charset="0"/>
                <a:cs typeface="Times New Roman" pitchFamily="18" charset="0"/>
              </a:rPr>
              <a:t>Явная рискогенность</a:t>
            </a:r>
          </a:p>
        </p:txBody>
      </p:sp>
      <p:graphicFrame>
        <p:nvGraphicFramePr>
          <p:cNvPr id="12" name="Схема 11"/>
          <p:cNvGraphicFramePr/>
          <p:nvPr/>
        </p:nvGraphicFramePr>
        <p:xfrm>
          <a:off x="285720" y="2071678"/>
          <a:ext cx="2119306" cy="2960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Схема 12"/>
          <p:cNvGraphicFramePr/>
          <p:nvPr/>
        </p:nvGraphicFramePr>
        <p:xfrm>
          <a:off x="3000364" y="2071678"/>
          <a:ext cx="2119306" cy="2960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23" name="Прямая со стрелкой 22"/>
          <p:cNvCxnSpPr/>
          <p:nvPr/>
        </p:nvCxnSpPr>
        <p:spPr>
          <a:xfrm>
            <a:off x="5214938" y="3071813"/>
            <a:ext cx="714375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5214938" y="4071938"/>
            <a:ext cx="714375" cy="5619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143500" y="3857625"/>
            <a:ext cx="8572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5214938" y="2428875"/>
            <a:ext cx="571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33" name="TextBox 33"/>
          <p:cNvSpPr txBox="1">
            <a:spLocks noChangeArrowheads="1"/>
          </p:cNvSpPr>
          <p:nvPr/>
        </p:nvSpPr>
        <p:spPr bwMode="auto">
          <a:xfrm>
            <a:off x="285750" y="1500188"/>
            <a:ext cx="2071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Georgia" pitchFamily="18" charset="0"/>
              </a:rPr>
              <a:t>ФАКТОРЫ РИСКА</a:t>
            </a:r>
          </a:p>
        </p:txBody>
      </p:sp>
      <p:sp>
        <p:nvSpPr>
          <p:cNvPr id="5134" name="TextBox 34"/>
          <p:cNvSpPr txBox="1">
            <a:spLocks noChangeArrowheads="1"/>
          </p:cNvSpPr>
          <p:nvPr/>
        </p:nvSpPr>
        <p:spPr bwMode="auto">
          <a:xfrm>
            <a:off x="3000375" y="1500188"/>
            <a:ext cx="2071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Georgia" pitchFamily="18" charset="0"/>
              </a:rPr>
              <a:t>ФАКТОРЫ ЗАЩИТЫ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7358063" y="4786313"/>
            <a:ext cx="857250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10800000" flipV="1">
            <a:off x="6357938" y="4786313"/>
            <a:ext cx="928687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571750" y="2357438"/>
            <a:ext cx="28575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2570957" y="2356644"/>
            <a:ext cx="28575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571750" y="3214688"/>
            <a:ext cx="28575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2571750" y="3929063"/>
            <a:ext cx="28575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2571750" y="4643438"/>
            <a:ext cx="28575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2572544" y="3213894"/>
            <a:ext cx="28575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2572544" y="3928269"/>
            <a:ext cx="28575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>
            <a:off x="2572544" y="4642644"/>
            <a:ext cx="28575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5286380" y="142852"/>
          <a:ext cx="3714776" cy="278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3500438"/>
          <a:ext cx="8501122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500188" y="3643313"/>
            <a:ext cx="4714875" cy="264318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600" dirty="0"/>
          </a:p>
          <a:p>
            <a:pPr algn="ctr">
              <a:defRPr/>
            </a:pPr>
            <a:endParaRPr lang="ru-RU" sz="1600" dirty="0"/>
          </a:p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ПРИЧИНЫ:</a:t>
            </a:r>
          </a:p>
          <a:p>
            <a:pPr algn="ctr">
              <a:defRPr/>
            </a:pPr>
            <a:endParaRPr lang="ru-RU" sz="1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Вероятность распространения информации;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Нежелание сотрудничать со школой     </a:t>
            </a:r>
          </a:p>
          <a:p>
            <a:pPr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(педагогом-психологом);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Негативное отношение к тестам;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Вероятность предвзятого отношения из-за </a:t>
            </a:r>
          </a:p>
          <a:p>
            <a:pPr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результатов тестирования.</a:t>
            </a:r>
            <a:endParaRPr lang="ru-RU" sz="1600" dirty="0"/>
          </a:p>
          <a:p>
            <a:pPr algn="ctr">
              <a:defRPr/>
            </a:pPr>
            <a:endParaRPr lang="ru-RU" sz="1600" dirty="0"/>
          </a:p>
          <a:p>
            <a:pPr algn="ctr">
              <a:defRPr/>
            </a:pPr>
            <a:endParaRPr lang="ru-RU" sz="1600" dirty="0"/>
          </a:p>
        </p:txBody>
      </p:sp>
      <p:sp>
        <p:nvSpPr>
          <p:cNvPr id="6149" name="Заголовок 2"/>
          <p:cNvSpPr>
            <a:spLocks noGrp="1"/>
          </p:cNvSpPr>
          <p:nvPr>
            <p:ph type="title"/>
          </p:nvPr>
        </p:nvSpPr>
        <p:spPr>
          <a:xfrm>
            <a:off x="1000125" y="3000375"/>
            <a:ext cx="7358063" cy="428625"/>
          </a:xfrm>
        </p:spPr>
        <p:txBody>
          <a:bodyPr/>
          <a:lstStyle/>
          <a:p>
            <a:r>
              <a:rPr lang="ru-RU" sz="1600" b="1" smtClean="0">
                <a:latin typeface="Georgia" pitchFamily="18" charset="0"/>
              </a:rPr>
              <a:t>Количество отказов от тестирования в ОО г. Улан-Удэ </a:t>
            </a:r>
            <a:r>
              <a:rPr lang="ru-RU" sz="1400" b="1" smtClean="0">
                <a:latin typeface="Georgia" pitchFamily="18" charset="0"/>
              </a:rPr>
              <a:t>(чел.)</a:t>
            </a:r>
            <a:endParaRPr lang="ru-RU" sz="1600" b="1" smtClean="0">
              <a:latin typeface="Georgia" pitchFamily="18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214282" y="285728"/>
          <a:ext cx="4786346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b="1" smtClean="0"/>
              <a:t>Основные принципы</a:t>
            </a:r>
            <a:r>
              <a:rPr lang="ru-RU" sz="3000" smtClean="0"/>
              <a:t> проведения социально-психологического тестирования: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58175" cy="4857750"/>
          </a:xfrm>
        </p:spPr>
        <p:txBody>
          <a:bodyPr/>
          <a:lstStyle/>
          <a:p>
            <a:r>
              <a:rPr lang="ru-RU" sz="2200" b="1" smtClean="0"/>
              <a:t>принцип добровольности: </a:t>
            </a:r>
            <a:r>
              <a:rPr lang="ru-RU" sz="2200" smtClean="0"/>
              <a:t>обучающиеся от 15 лет самостоятельно, от 13 до 15 лет их родители (законные представители) дают информированное добровольное согласие на прохождение социально-психологического тестирования;</a:t>
            </a:r>
          </a:p>
          <a:p>
            <a:r>
              <a:rPr lang="ru-RU" sz="2200" b="1" smtClean="0"/>
              <a:t>принципа ненаказуемости: </a:t>
            </a:r>
            <a:r>
              <a:rPr lang="ru-RU" sz="2200" smtClean="0"/>
              <a:t>результаты социально- психологического тестирования не являются основанием для применения мер дисциплинарного наказания;</a:t>
            </a:r>
          </a:p>
          <a:p>
            <a:r>
              <a:rPr lang="ru-RU" sz="2200" b="1" smtClean="0"/>
              <a:t>принципа помощи</a:t>
            </a:r>
            <a:r>
              <a:rPr lang="ru-RU" sz="2200" smtClean="0"/>
              <a:t>: по результатам тестирования можно обратиться за помощью к психологу;</a:t>
            </a:r>
          </a:p>
          <a:p>
            <a:r>
              <a:rPr lang="ru-RU" sz="2200" b="1" smtClean="0"/>
              <a:t>принципа конфиденциальности: </a:t>
            </a:r>
            <a:r>
              <a:rPr lang="ru-RU" sz="2200" smtClean="0"/>
              <a:t>результаты социально- психологического тестирования сообщаются только лично обучающемуся, прошедшему тестирование, или родителям (законным представителям), при условии его несовершеннолетия.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3434E-B370-41AA-9AE5-0EB315735ABF}" type="slidenum">
              <a:rPr lang="it-IT" altLang="ru-RU"/>
              <a:pPr>
                <a:defRPr/>
              </a:pPr>
              <a:t>7</a:t>
            </a:fld>
            <a:endParaRPr lang="it-IT" altLang="ru-RU"/>
          </a:p>
        </p:txBody>
      </p:sp>
      <p:sp>
        <p:nvSpPr>
          <p:cNvPr id="6" name="TextBox 5"/>
          <p:cNvSpPr txBox="1"/>
          <p:nvPr/>
        </p:nvSpPr>
        <p:spPr>
          <a:xfrm>
            <a:off x="142844" y="1928802"/>
            <a:ext cx="8858312" cy="283154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ru-RU" sz="2800" b="1" spc="50" dirty="0">
              <a:ln w="11430"/>
              <a:solidFill>
                <a:srgbClr val="FF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  <a:p>
            <a:pPr>
              <a:defRPr/>
            </a:pPr>
            <a:endParaRPr lang="ru-RU" sz="2800" b="1" spc="50" dirty="0">
              <a:ln w="11430"/>
              <a:solidFill>
                <a:srgbClr val="FF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  <a:p>
            <a:pPr>
              <a:defRPr/>
            </a:pPr>
            <a:endParaRPr lang="ru-RU" sz="1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  <a:p>
            <a:pPr>
              <a:defRPr/>
            </a:pP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	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	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55-38-17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  <a:p>
            <a:pPr>
              <a:defRPr/>
            </a:pPr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 </a:t>
            </a: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</a:t>
            </a:r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	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03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center		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  <a:p>
            <a:pPr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	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  <a:p>
            <a:pPr>
              <a:defRPr/>
            </a:pP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	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	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psy-center@list.ru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 </a:t>
            </a:r>
          </a:p>
        </p:txBody>
      </p:sp>
      <p:pic>
        <p:nvPicPr>
          <p:cNvPr id="8196" name="Picture 5" descr="Логотип журнала вызовов, iPhone 4 iPhone 3G Значок телефона iPhone 7, Phone  Hd, электроника, текст png | PNGEg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3068638"/>
            <a:ext cx="4286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7" descr="Иконка Skype - Png картинки и иконки без фон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38" y="3571875"/>
            <a:ext cx="37465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9" descr="Иконка почта, live mail, размер 512x512 | id41245 | iconbird.co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38" y="4357688"/>
            <a:ext cx="428625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10" descr="http://qrcoder.ru/code/?%CC%C1%D3+%C4%CE+%22%D6%E5%ED%F2%F0+%E4%E8%E0%E3%ED%EE%F1%F2%E8%EA%E8+%E8+%EA%EE%ED%F1%F3%EB%FC%F2%E8%F0%EE%E2%E0%ED%E8%FF%22+%E3.+%D3%EB%E0%ED-%D3%E4%FD%0D%0A%CF%F1%E8%F5%EE%E4%E8%E0%E3%ED%EE%F1%F2%E8%EA%E0%2C+%EA%EE%ED%F1%F3%EB%FC%F2%E0%F6%E8%E8+%EF%F1%E8%F5%EE%EB%EE%E3%EE%E2%2C+%EF%E5%E4%E0%E3%EE%E3%EE%E2%2C+%EB%EE%E3%EE%EF%E5%E4%E0%2C+%F0%E0%E7%E2%E8%E2%E0%FE%F9%E8%E5+%E8+%EA%EE%F0%F0%E5%EA%F6%E8%EE%ED%ED%FB%E5+%E7%E0%ED%FF%F2%E8%FF%2C+%EF%F1%E8%F5%EE%EB%EE%E3%E8%F7%E5%F1%EA%E8%E5+%FD%EA%F1%EF%E5%F0%F2%E8%E7%FB%0D%0A%C0%E4%F0%E5%F1%3A+670034%2C+%E3.+%D3%EB%E0%ED-%D3%E4%FD%2C+%F3%EB.+%D5%E0%F5%E0%EB%EE%E2%E0%2C8%0D%0A%D2%E5%EB%2F%F4%E0%EA%F1%3A+55-38-17%09%0D%0Ae-mail%3A+psy-center%40list.ru+%09%0D%0Askype%3A+03center%09%09%0D%0Ainstagram%3A+%40cdic03uu%0D%0Atsdik.buryatschool.ru&amp;4&amp;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4388" y="3071813"/>
            <a:ext cx="1789112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285852" y="1857364"/>
            <a:ext cx="6429420" cy="952507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4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Благодарю за внимание!</a:t>
            </a:r>
          </a:p>
        </p:txBody>
      </p:sp>
      <p:sp>
        <p:nvSpPr>
          <p:cNvPr id="8201" name="TextBox 9"/>
          <p:cNvSpPr txBox="1">
            <a:spLocks noChangeArrowheads="1"/>
          </p:cNvSpPr>
          <p:nvPr/>
        </p:nvSpPr>
        <p:spPr bwMode="auto">
          <a:xfrm>
            <a:off x="857250" y="6072188"/>
            <a:ext cx="757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Cambria" pitchFamily="18" charset="0"/>
              </a:rPr>
              <a:t>670034,   г. Улан-Удэ,   ул. Хахалова, 8</a:t>
            </a:r>
          </a:p>
        </p:txBody>
      </p:sp>
      <p:sp>
        <p:nvSpPr>
          <p:cNvPr id="8202" name="TextBox 10"/>
          <p:cNvSpPr txBox="1">
            <a:spLocks noChangeArrowheads="1"/>
          </p:cNvSpPr>
          <p:nvPr/>
        </p:nvSpPr>
        <p:spPr bwMode="auto">
          <a:xfrm>
            <a:off x="0" y="3500438"/>
            <a:ext cx="3429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mbria" pitchFamily="18" charset="0"/>
              </a:rPr>
              <a:t>МБУ ДО «Центр диагностики и консультирования» </a:t>
            </a:r>
          </a:p>
          <a:p>
            <a:pPr algn="ctr"/>
            <a:r>
              <a:rPr lang="ru-RU" b="1">
                <a:latin typeface="Cambria" pitchFamily="18" charset="0"/>
              </a:rPr>
              <a:t>г. Улан-Удэ</a:t>
            </a:r>
          </a:p>
        </p:txBody>
      </p:sp>
      <p:sp>
        <p:nvSpPr>
          <p:cNvPr id="8203" name="AutoShape 2" descr="значок телеграммы, Telegram Logo Компьютерные иконки, телеграмма, синий,  угол, треугольник png |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4" name="AutoShape 4" descr="значок телеграммы, Telegram Logo Компьютерные иконки, телеграмма, синий,  угол, треугольник png |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5" name="AutoShape 6" descr="значок телеграммы, Telegram Logo Компьютерные иконки, телеграмма, синий,  угол, треугольник png |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6" name="AutoShape 8" descr="значок телеграммы, Telegram Logo Компьютерные иконки, телеграмма, синий,  угол, треугольник png |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8207" name="Picture 9" descr="E:\png-transparent-telegram-logo-scalable-graphics-icon-logo-blue-angle-triangle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3350" y="3970338"/>
            <a:ext cx="3571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E:\мой психолог приложе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5" y="1643063"/>
            <a:ext cx="528637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1143000"/>
          </a:xfrm>
        </p:spPr>
        <p:txBody>
          <a:bodyPr/>
          <a:lstStyle/>
          <a:p>
            <a:r>
              <a:rPr lang="ru-RU" sz="3200" b="1" smtClean="0">
                <a:cs typeface="Aharoni" pitchFamily="2" charset="-79"/>
              </a:rPr>
              <a:t>Скачивай приложение  «Мой психолог» </a:t>
            </a:r>
            <a:br>
              <a:rPr lang="ru-RU" sz="3200" b="1" smtClean="0">
                <a:cs typeface="Aharoni" pitchFamily="2" charset="-79"/>
              </a:rPr>
            </a:br>
            <a:r>
              <a:rPr lang="ru-RU" sz="3200" smtClean="0">
                <a:cs typeface="Aharoni" pitchFamily="2" charset="-79"/>
              </a:rPr>
              <a:t>(чат работает даже без регистрации):</a:t>
            </a:r>
            <a:endParaRPr lang="ru-RU" sz="3200" smtClean="0"/>
          </a:p>
        </p:txBody>
      </p:sp>
      <p:sp>
        <p:nvSpPr>
          <p:cNvPr id="9220" name="Содержимое 2"/>
          <p:cNvSpPr>
            <a:spLocks noGrp="1"/>
          </p:cNvSpPr>
          <p:nvPr>
            <p:ph idx="1"/>
          </p:nvPr>
        </p:nvSpPr>
        <p:spPr>
          <a:xfrm>
            <a:off x="428625" y="1928813"/>
            <a:ext cx="3929063" cy="43576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1800" smtClean="0">
                <a:cs typeface="Aharoni" pitchFamily="2" charset="-79"/>
              </a:rPr>
              <a:t/>
            </a:r>
            <a:br>
              <a:rPr lang="ru-RU" sz="1800" smtClean="0">
                <a:cs typeface="Aharoni" pitchFamily="2" charset="-79"/>
              </a:rPr>
            </a:br>
            <a:r>
              <a:rPr lang="ru-RU" sz="1800" smtClean="0">
                <a:cs typeface="Aharoni" pitchFamily="2" charset="-79"/>
              </a:rPr>
              <a:t/>
            </a:r>
            <a:br>
              <a:rPr lang="ru-RU" sz="1800" smtClean="0">
                <a:cs typeface="Aharoni" pitchFamily="2" charset="-79"/>
              </a:rPr>
            </a:br>
            <a:r>
              <a:rPr lang="ru-RU" sz="1800" smtClean="0">
                <a:cs typeface="Aharoni" pitchFamily="2" charset="-79"/>
              </a:rPr>
              <a:t> Рlay Маркет </a:t>
            </a:r>
          </a:p>
          <a:p>
            <a:pPr>
              <a:buFont typeface="Arial" charset="0"/>
              <a:buNone/>
            </a:pPr>
            <a:r>
              <a:rPr lang="ru-RU" sz="1800" smtClean="0">
                <a:cs typeface="Aharoni" pitchFamily="2" charset="-79"/>
                <a:hlinkClick r:id="rId3" tooltip="https://play.google.com/store/apps/details?id=com.aldardigital.cdik"/>
              </a:rPr>
              <a:t>https://play.google.com/store/apps/details?id=com.ald..</a:t>
            </a:r>
            <a:r>
              <a:rPr lang="ru-RU" sz="1800" smtClean="0">
                <a:cs typeface="Aharoni" pitchFamily="2" charset="-79"/>
              </a:rPr>
              <a:t/>
            </a:r>
            <a:br>
              <a:rPr lang="ru-RU" sz="1800" smtClean="0">
                <a:cs typeface="Aharoni" pitchFamily="2" charset="-79"/>
              </a:rPr>
            </a:br>
            <a:r>
              <a:rPr lang="ru-RU" sz="1800" smtClean="0">
                <a:cs typeface="Aharoni" pitchFamily="2" charset="-79"/>
              </a:rPr>
              <a:t> App Store  </a:t>
            </a:r>
          </a:p>
          <a:p>
            <a:pPr>
              <a:buFont typeface="Arial" charset="0"/>
              <a:buNone/>
            </a:pPr>
            <a:r>
              <a:rPr lang="ru-RU" sz="1800" smtClean="0">
                <a:cs typeface="Aharoni" pitchFamily="2" charset="-79"/>
                <a:hlinkClick r:id="rId4" tooltip="https://apps.apple.com/ru/app/центр-диагностики-улан-удэ/id1549629205"/>
              </a:rPr>
              <a:t>https://apps.apple.com/ru/app/центр-диагностики-улан-..</a:t>
            </a:r>
            <a:r>
              <a:rPr lang="ru-RU" sz="1800" smtClean="0">
                <a:cs typeface="Aharoni" pitchFamily="2" charset="-79"/>
              </a:rPr>
              <a:t/>
            </a:r>
            <a:br>
              <a:rPr lang="ru-RU" sz="1800" smtClean="0">
                <a:cs typeface="Aharoni" pitchFamily="2" charset="-79"/>
              </a:rPr>
            </a:br>
            <a:r>
              <a:rPr lang="ru-RU" sz="1800" smtClean="0">
                <a:cs typeface="Aharoni" pitchFamily="2" charset="-79"/>
              </a:rPr>
              <a:t/>
            </a:r>
            <a:br>
              <a:rPr lang="ru-RU" sz="1800" smtClean="0">
                <a:cs typeface="Aharoni" pitchFamily="2" charset="-79"/>
              </a:rPr>
            </a:br>
            <a:r>
              <a:rPr lang="ru-RU" sz="1800" smtClean="0">
                <a:cs typeface="Aharoni" pitchFamily="2" charset="-79"/>
              </a:rPr>
              <a:t>Или просто напиши нам в чат на сайте:</a:t>
            </a:r>
            <a:br>
              <a:rPr lang="ru-RU" sz="1800" smtClean="0">
                <a:cs typeface="Aharoni" pitchFamily="2" charset="-79"/>
              </a:rPr>
            </a:br>
            <a:r>
              <a:rPr lang="ru-RU" sz="1800" smtClean="0">
                <a:cs typeface="Aharoni" pitchFamily="2" charset="-79"/>
              </a:rPr>
              <a:t> </a:t>
            </a:r>
            <a:r>
              <a:rPr lang="ru-RU" sz="1800" smtClean="0">
                <a:cs typeface="Aharoni" pitchFamily="2" charset="-79"/>
                <a:hlinkClick r:id="rId5"/>
              </a:rPr>
              <a:t>https://tsdik.buryatschool.ru</a:t>
            </a:r>
            <a:endParaRPr lang="ru-RU" sz="1800" smtClean="0">
              <a:cs typeface="Aharoni" pitchFamily="2" charset="-79"/>
            </a:endParaRPr>
          </a:p>
        </p:txBody>
      </p:sp>
      <p:sp>
        <p:nvSpPr>
          <p:cNvPr id="9221" name="AutoShape 2" descr="https://sun9-85.userapi.com/impf/1tcP9ColGAm-dIJaXVVn9H4D4HMAew4gGjJVuw/tliPIiNooFA.jpg?size=1080x1080&amp;quality=96&amp;sign=d479113357d6cf39963b57681f96ce3b&amp;type=alb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 значимости проведения социально-психологического тестирования и его результатах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 значимости проведения социально-психологического тестирования и его результатах</Template>
  <TotalTime>0</TotalTime>
  <Words>429</Words>
  <Application>Microsoft Office PowerPoint</Application>
  <PresentationFormat>Экран (4:3)</PresentationFormat>
  <Paragraphs>114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 значимости проведения социально-психологического тестирования и его результатах</vt:lpstr>
      <vt:lpstr>О значимости проведения социально-психологического тестирования и его результатах</vt:lpstr>
      <vt:lpstr>Единая методика социально-психологического тестирования  (ЕМ СПТ)</vt:lpstr>
      <vt:lpstr>Презентация PowerPoint</vt:lpstr>
      <vt:lpstr>ОБРАБОТКА РЕЗУЛЬТАТОВ  ЕМ СПТ-2019</vt:lpstr>
      <vt:lpstr>Количество отказов от тестирования в ОО г. Улан-Удэ (чел.)</vt:lpstr>
      <vt:lpstr>Основные принципы проведения социально-психологического тестирования:</vt:lpstr>
      <vt:lpstr>Благодарю за внимание!</vt:lpstr>
      <vt:lpstr>Скачивай приложение  «Мой психолог»  (чат работает даже без регистрации):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значимости проведения социально-психологического тестирования и его результатах</dc:title>
  <dc:creator>Пользователь Windows</dc:creator>
  <cp:lastModifiedBy>Пользователь Windows</cp:lastModifiedBy>
  <cp:revision>1</cp:revision>
  <dcterms:created xsi:type="dcterms:W3CDTF">2023-02-27T01:48:45Z</dcterms:created>
  <dcterms:modified xsi:type="dcterms:W3CDTF">2023-02-27T01:48:58Z</dcterms:modified>
</cp:coreProperties>
</file>